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media/image11.jpg" ContentType="image/jpg"/>
  <Override PartName="/ppt/media/image12.jpg" ContentType="image/jpg"/>
  <Override PartName="/ppt/media/image19.jpg" ContentType="image/jpg"/>
  <Override PartName="/ppt/media/image25.jpg" ContentType="image/jpg"/>
  <Override PartName="/ppt/media/image26.jpg" ContentType="image/jpg"/>
  <Override PartName="/ppt/media/image27.jpg" ContentType="image/jpg"/>
  <Override PartName="/ppt/media/image33.jpg" ContentType="image/jpg"/>
  <Override PartName="/ppt/media/image35.jpg" ContentType="image/jpg"/>
  <Override PartName="/ppt/media/image81.jpg" ContentType="image/jpg"/>
  <Override PartName="/ppt/media/image83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  <p:sldMasterId id="2147483651" r:id="rId2"/>
    <p:sldMasterId id="2147483666" r:id="rId3"/>
  </p:sldMasterIdLst>
  <p:notesMasterIdLst>
    <p:notesMasterId r:id="rId55"/>
  </p:notesMasterIdLst>
  <p:handoutMasterIdLst>
    <p:handoutMasterId r:id="rId56"/>
  </p:handoutMasterIdLst>
  <p:sldIdLst>
    <p:sldId id="275" r:id="rId4"/>
    <p:sldId id="256" r:id="rId5"/>
    <p:sldId id="294" r:id="rId6"/>
    <p:sldId id="277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  <p:sldId id="314" r:id="rId27"/>
    <p:sldId id="315" r:id="rId28"/>
    <p:sldId id="316" r:id="rId29"/>
    <p:sldId id="317" r:id="rId30"/>
    <p:sldId id="318" r:id="rId31"/>
    <p:sldId id="319" r:id="rId32"/>
    <p:sldId id="320" r:id="rId33"/>
    <p:sldId id="321" r:id="rId34"/>
    <p:sldId id="322" r:id="rId35"/>
    <p:sldId id="323" r:id="rId36"/>
    <p:sldId id="324" r:id="rId37"/>
    <p:sldId id="325" r:id="rId38"/>
    <p:sldId id="326" r:id="rId39"/>
    <p:sldId id="327" r:id="rId40"/>
    <p:sldId id="328" r:id="rId41"/>
    <p:sldId id="329" r:id="rId42"/>
    <p:sldId id="330" r:id="rId43"/>
    <p:sldId id="331" r:id="rId44"/>
    <p:sldId id="332" r:id="rId45"/>
    <p:sldId id="333" r:id="rId46"/>
    <p:sldId id="334" r:id="rId47"/>
    <p:sldId id="335" r:id="rId48"/>
    <p:sldId id="336" r:id="rId49"/>
    <p:sldId id="337" r:id="rId50"/>
    <p:sldId id="338" r:id="rId51"/>
    <p:sldId id="340" r:id="rId52"/>
    <p:sldId id="341" r:id="rId53"/>
    <p:sldId id="274" r:id="rId54"/>
  </p:sldIdLst>
  <p:sldSz cx="12192000" cy="6858000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FFFF"/>
    <a:srgbClr val="8000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756" y="5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2B4B5-5B5C-4B2A-AC62-51DC422959CC}" type="datetimeFigureOut">
              <a:rPr lang="id-ID" smtClean="0"/>
              <a:t>29/08/2019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566899-A5F0-4EE3-96A9-320C54BB8A3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5573763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2E2900-05ED-4AD6-883F-6FB8393455E6}" type="datetimeFigureOut">
              <a:rPr lang="id-ID" smtClean="0"/>
              <a:t>29/08/2019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73575"/>
            <a:ext cx="548640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220025-2921-4252-AA51-6CC25B73B4C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2809696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71579B3-C8EE-4553-8C4A-489744E8A450}" type="datetimeFigureOut">
              <a:rPr lang="id-ID" smtClean="0"/>
              <a:t>29/08/2019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2D8258-B4F8-40D2-A563-47DD8183AA5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951222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64198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96737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ADDAF1-D6E1-4F64-A8DA-5ED96D9F1A6D}" type="datetimeFigureOut">
              <a:rPr lang="id-ID" smtClean="0"/>
              <a:t>29/08/2019</a:t>
            </a:fld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254DED-64E3-4704-99DF-7EE3A683CCE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96459780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sman1meukek.sch.id/" TargetMode="External"/><Relationship Id="rId4" Type="http://schemas.openxmlformats.org/officeDocument/2006/relationships/slide" Target="../slides/slide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slide" Target="../slides/slid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sman1meukek.sch.id/" TargetMode="External"/><Relationship Id="rId5" Type="http://schemas.openxmlformats.org/officeDocument/2006/relationships/hyperlink" Target="mailto:lidain322@gmail.com" TargetMode="External"/><Relationship Id="rId4" Type="http://schemas.openxmlformats.org/officeDocument/2006/relationships/hyperlink" Target="mailto:maulidaini@mail.go.id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2">
            <a:hlinkClick r:id="rId4" action="ppaction://hlinksldjump" tooltip="Home"/>
          </p:cNvPr>
          <p:cNvSpPr txBox="1">
            <a:spLocks noChangeArrowheads="1"/>
          </p:cNvSpPr>
          <p:nvPr userDrawn="1"/>
        </p:nvSpPr>
        <p:spPr bwMode="auto">
          <a:xfrm>
            <a:off x="479376" y="7389440"/>
            <a:ext cx="3744416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id-ID" sz="1600" b="1" dirty="0" smtClean="0"/>
              <a:t>Kegiatan Sekolah Zonasi</a:t>
            </a:r>
          </a:p>
          <a:p>
            <a:pPr algn="l">
              <a:spcBef>
                <a:spcPct val="50000"/>
              </a:spcBef>
              <a:defRPr/>
            </a:pPr>
            <a:r>
              <a:rPr lang="id-ID" sz="1600" b="1" dirty="0" smtClean="0"/>
              <a:t>SMAN 1 Meukek</a:t>
            </a:r>
          </a:p>
          <a:p>
            <a:pPr algn="l">
              <a:spcBef>
                <a:spcPct val="50000"/>
              </a:spcBef>
              <a:defRPr/>
            </a:pPr>
            <a:r>
              <a:rPr lang="id-ID" sz="1600" b="1" dirty="0" smtClean="0"/>
              <a:t>Website</a:t>
            </a:r>
            <a:r>
              <a:rPr lang="id-ID" sz="1600" b="1" baseline="0" dirty="0" smtClean="0"/>
              <a:t> : </a:t>
            </a:r>
            <a:r>
              <a:rPr lang="id-ID" sz="1600" dirty="0" smtClean="0">
                <a:hlinkClick r:id="rId5"/>
              </a:rPr>
              <a:t>https://sman1meukek.sch.id/</a:t>
            </a:r>
            <a:endParaRPr lang="id-ID" sz="1600" dirty="0" smtClean="0"/>
          </a:p>
          <a:p>
            <a:pPr algn="l">
              <a:spcBef>
                <a:spcPct val="50000"/>
              </a:spcBef>
              <a:defRPr/>
            </a:pPr>
            <a:r>
              <a:rPr lang="id-ID" sz="1600" b="1" dirty="0" smtClean="0"/>
              <a:t>Oleh</a:t>
            </a:r>
            <a:r>
              <a:rPr lang="id-ID" sz="1600" b="1" baseline="0" dirty="0" smtClean="0"/>
              <a:t>      : Maulidaini, S.Pd.I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547564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89 -0.04143 L 0.00599 -0.42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-1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22000">
              <a:srgbClr val="FFFFA4"/>
            </a:gs>
            <a:gs pos="0">
              <a:srgbClr val="FFFF66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9" name="Rectangle 9"/>
          <p:cNvSpPr>
            <a:spLocks noChangeArrowheads="1"/>
          </p:cNvSpPr>
          <p:nvPr userDrawn="1"/>
        </p:nvSpPr>
        <p:spPr bwMode="auto">
          <a:xfrm>
            <a:off x="119336" y="74613"/>
            <a:ext cx="11941440" cy="67230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id-ID"/>
          </a:p>
        </p:txBody>
      </p:sp>
      <p:sp>
        <p:nvSpPr>
          <p:cNvPr id="25610" name="Rectangle 10"/>
          <p:cNvSpPr>
            <a:spLocks noChangeArrowheads="1"/>
          </p:cNvSpPr>
          <p:nvPr userDrawn="1"/>
        </p:nvSpPr>
        <p:spPr bwMode="auto">
          <a:xfrm>
            <a:off x="119336" y="6503980"/>
            <a:ext cx="11938082" cy="285326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d-ID" sz="1800" b="0" cap="none" spc="0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d-ID" sz="18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id-ID" sz="1800" b="0" cap="none" spc="0" baseline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Aplikasi e-Rapor Versi 2018.f</a:t>
            </a:r>
            <a:endParaRPr lang="en-US" sz="1800" b="0" cap="none" spc="0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>
              <a:defRPr/>
            </a:pPr>
            <a:endParaRPr lang="id-ID" dirty="0"/>
          </a:p>
        </p:txBody>
      </p:sp>
      <p:sp>
        <p:nvSpPr>
          <p:cNvPr id="25622" name="Text Box 22">
            <a:hlinkClick r:id="rId4" action="ppaction://hlinksldjump" tooltip="Home"/>
          </p:cNvPr>
          <p:cNvSpPr txBox="1">
            <a:spLocks noChangeArrowheads="1"/>
          </p:cNvSpPr>
          <p:nvPr userDrawn="1"/>
        </p:nvSpPr>
        <p:spPr bwMode="auto">
          <a:xfrm>
            <a:off x="10318751" y="171872"/>
            <a:ext cx="1729316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d-ID" sz="1400" b="1" dirty="0" smtClean="0"/>
              <a:t>SMAN 1 Meukek</a:t>
            </a:r>
            <a:endParaRPr lang="en-US" sz="1400" b="1" dirty="0"/>
          </a:p>
        </p:txBody>
      </p:sp>
      <p:sp>
        <p:nvSpPr>
          <p:cNvPr id="25623" name="Line 23"/>
          <p:cNvSpPr>
            <a:spLocks noChangeShapeType="1"/>
          </p:cNvSpPr>
          <p:nvPr userDrawn="1"/>
        </p:nvSpPr>
        <p:spPr bwMode="auto">
          <a:xfrm>
            <a:off x="10320867" y="188640"/>
            <a:ext cx="17272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25624" name="Line 24"/>
          <p:cNvSpPr>
            <a:spLocks noChangeShapeType="1"/>
          </p:cNvSpPr>
          <p:nvPr userDrawn="1"/>
        </p:nvSpPr>
        <p:spPr bwMode="auto">
          <a:xfrm>
            <a:off x="10318751" y="445960"/>
            <a:ext cx="17272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d-ID"/>
          </a:p>
        </p:txBody>
      </p:sp>
      <p:pic>
        <p:nvPicPr>
          <p:cNvPr id="16" name="Picture 3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72340" y="110463"/>
            <a:ext cx="432049" cy="386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 userDrawn="1"/>
        </p:nvSpPr>
        <p:spPr>
          <a:xfrm>
            <a:off x="8353518" y="162677"/>
            <a:ext cx="1939963" cy="30275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id-ID" sz="1600" dirty="0" smtClean="0">
                <a:latin typeface="Bodoni Bk BT" panose="02070603070706020303" pitchFamily="18" charset="0"/>
              </a:rPr>
              <a:t>SEKOLAH ZONASI</a:t>
            </a:r>
            <a:endParaRPr lang="id-ID" sz="1600" dirty="0">
              <a:latin typeface="Bodoni Bk BT" panose="02070603070706020303" pitchFamily="18" charset="0"/>
            </a:endParaRPr>
          </a:p>
        </p:txBody>
      </p:sp>
      <p:cxnSp>
        <p:nvCxnSpPr>
          <p:cNvPr id="4" name="Straight Connector 3"/>
          <p:cNvCxnSpPr/>
          <p:nvPr userDrawn="1"/>
        </p:nvCxnSpPr>
        <p:spPr>
          <a:xfrm flipV="1">
            <a:off x="119336" y="6453337"/>
            <a:ext cx="11926615" cy="180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8" r:id="rId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anose="05000000000000000000" pitchFamily="2" charset="2"/>
        <a:buChar char="n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766;p14"/>
          <p:cNvSpPr txBox="1">
            <a:spLocks/>
          </p:cNvSpPr>
          <p:nvPr userDrawn="1"/>
        </p:nvSpPr>
        <p:spPr>
          <a:xfrm>
            <a:off x="2370433" y="3552747"/>
            <a:ext cx="7451200" cy="728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id-ID" sz="6400" b="1" dirty="0" smtClean="0">
                <a:solidFill>
                  <a:schemeClr val="bg1"/>
                </a:solidFill>
              </a:rPr>
              <a:t>Penyusun</a:t>
            </a:r>
            <a:endParaRPr lang="id-ID" sz="6400" b="1" dirty="0">
              <a:solidFill>
                <a:schemeClr val="bg1"/>
              </a:solidFill>
            </a:endParaRPr>
          </a:p>
        </p:txBody>
      </p:sp>
      <p:sp>
        <p:nvSpPr>
          <p:cNvPr id="9" name="Google Shape;767;p14"/>
          <p:cNvSpPr txBox="1">
            <a:spLocks/>
          </p:cNvSpPr>
          <p:nvPr userDrawn="1"/>
        </p:nvSpPr>
        <p:spPr>
          <a:xfrm>
            <a:off x="3071664" y="4488061"/>
            <a:ext cx="6192688" cy="2075529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  <p:txBody>
          <a:bodyPr spcFirstLastPara="1" wrap="square" lIns="0" tIns="0" rIns="0" bIns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8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id-ID" b="1" dirty="0" smtClean="0">
                <a:solidFill>
                  <a:schemeClr val="bg1"/>
                </a:solidFill>
              </a:rPr>
              <a:t>MAULIDAINI, S.Pd.I</a:t>
            </a:r>
          </a:p>
          <a:p>
            <a:pPr marL="0" indent="0" algn="ctr" fontAlgn="auto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None/>
            </a:pPr>
            <a:r>
              <a:rPr lang="id-ID" dirty="0" smtClean="0">
                <a:solidFill>
                  <a:schemeClr val="bg1"/>
                </a:solidFill>
              </a:rPr>
              <a:t>E-mail :</a:t>
            </a:r>
            <a:r>
              <a:rPr lang="id-ID" dirty="0" smtClean="0"/>
              <a:t>  </a:t>
            </a:r>
            <a:r>
              <a:rPr lang="id-ID" dirty="0" smtClean="0">
                <a:solidFill>
                  <a:srgbClr val="FFFF00"/>
                </a:solidFill>
                <a:hlinkClick r:id="rId4"/>
              </a:rPr>
              <a:t>maulidaini@mail.go.id</a:t>
            </a:r>
            <a:r>
              <a:rPr lang="id-ID" dirty="0" smtClean="0"/>
              <a:t>,</a:t>
            </a:r>
          </a:p>
          <a:p>
            <a:pPr marL="0" indent="0" algn="ctr" fontAlgn="auto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None/>
            </a:pPr>
            <a:r>
              <a:rPr lang="id-ID" dirty="0" smtClean="0">
                <a:hlinkClick r:id="rId5"/>
              </a:rPr>
              <a:t>lidain322@gmail.com</a:t>
            </a:r>
            <a:r>
              <a:rPr lang="id-ID" dirty="0" smtClean="0"/>
              <a:t> </a:t>
            </a:r>
          </a:p>
          <a:p>
            <a:pPr marL="0" indent="0" algn="ctr" fontAlgn="auto"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None/>
            </a:pPr>
            <a:r>
              <a:rPr lang="id-ID" dirty="0" smtClean="0">
                <a:solidFill>
                  <a:schemeClr val="bg1"/>
                </a:solidFill>
              </a:rPr>
              <a:t>Website: </a:t>
            </a:r>
            <a:r>
              <a:rPr lang="id-ID" dirty="0" smtClean="0">
                <a:hlinkClick r:id="rId6" tooltip="silahkan di klik untuk menuju ke website sekolah"/>
              </a:rPr>
              <a:t>http://sman1meukek.sch.id</a:t>
            </a:r>
            <a:endParaRPr lang="id-ID" b="1" dirty="0"/>
          </a:p>
        </p:txBody>
      </p:sp>
      <p:pic>
        <p:nvPicPr>
          <p:cNvPr id="10" name="Google Shape;768;p14"/>
          <p:cNvPicPr preferRelativeResize="0"/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600" y="614633"/>
            <a:ext cx="2730800" cy="2730800"/>
          </a:xfrm>
          <a:prstGeom prst="star12">
            <a:avLst>
              <a:gd name="adj" fmla="val 42597"/>
            </a:avLst>
          </a:prstGeom>
          <a:noFill/>
          <a:ln>
            <a:noFill/>
          </a:ln>
          <a:effectLst>
            <a:outerShdw blurRad="214313" dist="19050" dir="5400000" algn="bl" rotWithShape="0">
              <a:srgbClr val="000000">
                <a:alpha val="5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6118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gerbangkurikulum.psma.kemdikbud.go.id/e-rapor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2.jp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11.jpg"/><Relationship Id="rId16" Type="http://schemas.openxmlformats.org/officeDocument/2006/relationships/image" Target="../media/image25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jp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24.png"/><Relationship Id="rId3" Type="http://schemas.openxmlformats.org/officeDocument/2006/relationships/image" Target="../media/image27.jpg"/><Relationship Id="rId7" Type="http://schemas.openxmlformats.org/officeDocument/2006/relationships/image" Target="../media/image31.png"/><Relationship Id="rId12" Type="http://schemas.openxmlformats.org/officeDocument/2006/relationships/image" Target="../media/image2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0" Type="http://schemas.openxmlformats.org/officeDocument/2006/relationships/image" Target="../media/image21.png"/><Relationship Id="rId4" Type="http://schemas.openxmlformats.org/officeDocument/2006/relationships/image" Target="../media/image28.png"/><Relationship Id="rId9" Type="http://schemas.openxmlformats.org/officeDocument/2006/relationships/image" Target="../media/image33.jpg"/><Relationship Id="rId14" Type="http://schemas.openxmlformats.org/officeDocument/2006/relationships/image" Target="../media/image3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4.png"/><Relationship Id="rId5" Type="http://schemas.openxmlformats.org/officeDocument/2006/relationships/image" Target="../media/image83.jpg"/><Relationship Id="rId4" Type="http://schemas.openxmlformats.org/officeDocument/2006/relationships/image" Target="../media/image82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1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2" y="620713"/>
            <a:ext cx="7320134" cy="884237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chemeClr val="folHlink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12195795" y="604461"/>
            <a:ext cx="7149677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id-ID" altLang="id-ID" sz="5200" b="1" dirty="0" smtClean="0">
                <a:solidFill>
                  <a:schemeClr val="accent2">
                    <a:lumMod val="75000"/>
                  </a:schemeClr>
                </a:solidFill>
              </a:rPr>
              <a:t>Aplikasi </a:t>
            </a:r>
            <a:r>
              <a:rPr lang="id-ID" altLang="id-ID" sz="5200" b="1" dirty="0" smtClean="0">
                <a:solidFill>
                  <a:srgbClr val="00B050"/>
                </a:solidFill>
              </a:rPr>
              <a:t>e-Rapor SMA</a:t>
            </a:r>
            <a:endParaRPr lang="en-US" altLang="id-ID" sz="5200" b="1" baseline="0" dirty="0">
              <a:solidFill>
                <a:srgbClr val="00B050"/>
              </a:solidFill>
            </a:endParaRPr>
          </a:p>
        </p:txBody>
      </p:sp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1" y="2930428"/>
            <a:ext cx="6742176" cy="109775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chemeClr val="bg1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119336" y="2753633"/>
            <a:ext cx="662284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id-ID" altLang="id-ID" sz="8000" b="1" baseline="0" dirty="0" smtClean="0">
                <a:solidFill>
                  <a:srgbClr val="0000FF"/>
                </a:solidFill>
              </a:rPr>
              <a:t>e-Rapor SMA</a:t>
            </a:r>
            <a:endParaRPr lang="en-US" altLang="id-ID" sz="8000" b="1" baseline="0" dirty="0">
              <a:solidFill>
                <a:srgbClr val="0000FF"/>
              </a:solidFill>
            </a:endParaRPr>
          </a:p>
        </p:txBody>
      </p:sp>
      <p:sp>
        <p:nvSpPr>
          <p:cNvPr id="8" name="AutoShape 15"/>
          <p:cNvSpPr>
            <a:spLocks noChangeArrowheads="1"/>
          </p:cNvSpPr>
          <p:nvPr/>
        </p:nvSpPr>
        <p:spPr bwMode="auto">
          <a:xfrm>
            <a:off x="5879975" y="7575383"/>
            <a:ext cx="2592289" cy="579438"/>
          </a:xfrm>
          <a:prstGeom prst="roundRect">
            <a:avLst>
              <a:gd name="adj" fmla="val 16667"/>
            </a:avLst>
          </a:prstGeom>
          <a:solidFill>
            <a:srgbClr val="0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5987607" y="7575383"/>
            <a:ext cx="2628674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nl-NL" altLang="id-ID" sz="3200" b="1" baseline="0" dirty="0" smtClean="0">
                <a:solidFill>
                  <a:srgbClr val="FFFF00"/>
                </a:solidFill>
              </a:rPr>
              <a:t>V</a:t>
            </a:r>
            <a:r>
              <a:rPr lang="id-ID" altLang="id-ID" sz="3200" b="1" baseline="0" dirty="0" smtClean="0">
                <a:solidFill>
                  <a:srgbClr val="FFFF00"/>
                </a:solidFill>
              </a:rPr>
              <a:t>ersi 2018.f</a:t>
            </a:r>
            <a:endParaRPr lang="en-US" altLang="id-ID" sz="3200" b="1" baseline="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61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852 0.00347 L -0.9888 0.00301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372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391 0.87384 L 0.08724 -0.6363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3" y="-7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734 0.02454 L 0.07825 -0.63634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" y="-3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430493" y="0"/>
            <a:ext cx="8229600" cy="852487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lang="en-US" sz="4800" b="1" dirty="0" smtClean="0">
                <a:solidFill>
                  <a:prstClr val="white"/>
                </a:solidFill>
                <a:latin typeface="Calibri Light" panose="020F0302020204030204"/>
              </a:rPr>
              <a:t>PERUBAHAN PEMENDIKBUD</a:t>
            </a:r>
            <a:endParaRPr lang="en-US" sz="4800" b="1" dirty="0">
              <a:solidFill>
                <a:prstClr val="white"/>
              </a:solidFill>
              <a:latin typeface="Calibri Light" panose="020F0302020204030204"/>
            </a:endParaRPr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924619"/>
              </p:ext>
            </p:extLst>
          </p:nvPr>
        </p:nvGraphicFramePr>
        <p:xfrm>
          <a:off x="591857" y="852487"/>
          <a:ext cx="11241556" cy="5511610"/>
        </p:xfrm>
        <a:graphic>
          <a:graphicData uri="http://schemas.openxmlformats.org/drawingml/2006/table">
            <a:tbl>
              <a:tblPr firstRow="1" bandRow="1"/>
              <a:tblGrid>
                <a:gridCol w="4839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7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70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70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70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670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706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511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D</a:t>
                      </a:r>
                      <a:r>
                        <a:rPr lang="id-ID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KUMEN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2006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2013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2014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2015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2016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2018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11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sz="2400" b="1" dirty="0" smtClean="0"/>
                        <a:t>SKL</a:t>
                      </a:r>
                      <a:endParaRPr lang="en-US" sz="24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23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54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20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11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sz="2400" b="1" dirty="0" smtClean="0"/>
                        <a:t>STANDAR ISI</a:t>
                      </a:r>
                      <a:endParaRPr lang="en-US" sz="24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64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21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11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sz="2400" b="1" dirty="0" smtClean="0"/>
                        <a:t>KURIKULUM</a:t>
                      </a:r>
                      <a:endParaRPr lang="en-US" sz="24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69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59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24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37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11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sz="2400" b="1" dirty="0" smtClean="0"/>
                        <a:t>STANDAR PROSES</a:t>
                      </a:r>
                      <a:endParaRPr lang="en-US" sz="24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65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103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22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36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11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sz="2400" b="1" dirty="0" smtClean="0"/>
                        <a:t>STANDAR</a:t>
                      </a:r>
                      <a:r>
                        <a:rPr lang="en-US" sz="2400" b="1" baseline="0" dirty="0" smtClean="0"/>
                        <a:t> PENILAIAN</a:t>
                      </a:r>
                      <a:endParaRPr lang="en-US" sz="24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20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66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104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53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b="1" dirty="0"/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23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11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sz="2400" b="1" dirty="0" smtClean="0"/>
                        <a:t>PENYUSUNAN</a:t>
                      </a:r>
                      <a:r>
                        <a:rPr lang="en-US" sz="2400" b="1" baseline="0" dirty="0" smtClean="0"/>
                        <a:t> KTSP</a:t>
                      </a:r>
                      <a:endParaRPr lang="en-US" sz="24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 row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81A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61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11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sz="2400" b="1" dirty="0" smtClean="0"/>
                        <a:t>EKSTRAKURIKULER</a:t>
                      </a:r>
                      <a:endParaRPr lang="en-US" sz="24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62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11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sz="2400" b="1" dirty="0" smtClean="0"/>
                        <a:t>PENDIDIKAN KEPRAMUKAAN</a:t>
                      </a:r>
                      <a:endParaRPr lang="en-US" sz="24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63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511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sz="2400" b="1" dirty="0" smtClean="0"/>
                        <a:t>MUATAN LOKAL</a:t>
                      </a:r>
                      <a:endParaRPr lang="en-US" sz="24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2800" b="1" dirty="0" smtClean="0"/>
                        <a:t>79</a:t>
                      </a:r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2800" b="1" dirty="0"/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09702" y="152558"/>
            <a:ext cx="10167507" cy="6685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3600" dirty="0" err="1" smtClean="0">
                <a:solidFill>
                  <a:prstClr val="white"/>
                </a:solidFill>
                <a:latin typeface="Cooper Std Black" panose="0208090304030B020404" pitchFamily="18" charset="0"/>
              </a:rPr>
              <a:t>Landasan</a:t>
            </a:r>
            <a:r>
              <a:rPr lang="en-US" sz="3600" dirty="0" smtClean="0">
                <a:solidFill>
                  <a:prstClr val="white"/>
                </a:solidFill>
                <a:latin typeface="Cooper Std Black" panose="0208090304030B020404" pitchFamily="18" charset="0"/>
              </a:rPr>
              <a:t> </a:t>
            </a:r>
            <a:r>
              <a:rPr lang="en-US" sz="3600" dirty="0" err="1" smtClean="0">
                <a:solidFill>
                  <a:prstClr val="white"/>
                </a:solidFill>
                <a:latin typeface="Cooper Std Black" panose="0208090304030B020404" pitchFamily="18" charset="0"/>
              </a:rPr>
              <a:t>Hukum</a:t>
            </a:r>
            <a:endParaRPr lang="en-US" sz="2900" dirty="0">
              <a:solidFill>
                <a:prstClr val="white"/>
              </a:solidFill>
              <a:latin typeface="Cooper Std Black" panose="0208090304030B020404" pitchFamily="18" charset="0"/>
            </a:endParaRPr>
          </a:p>
        </p:txBody>
      </p:sp>
      <p:sp>
        <p:nvSpPr>
          <p:cNvPr id="14" name="Rounded Rectangle 13">
            <a:hlinkClick r:id="rId2" action="ppaction://hlinksldjump"/>
          </p:cNvPr>
          <p:cNvSpPr/>
          <p:nvPr/>
        </p:nvSpPr>
        <p:spPr>
          <a:xfrm>
            <a:off x="161973" y="1005274"/>
            <a:ext cx="3766084" cy="77201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4472C4">
                  <a:lumMod val="75000"/>
                  <a:shade val="30000"/>
                  <a:satMod val="115000"/>
                </a:srgbClr>
              </a:gs>
              <a:gs pos="50000">
                <a:srgbClr val="4472C4">
                  <a:lumMod val="75000"/>
                  <a:shade val="67500"/>
                  <a:satMod val="115000"/>
                </a:srgbClr>
              </a:gs>
              <a:gs pos="100000">
                <a:srgbClr val="4472C4">
                  <a:lumMod val="75000"/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Permendikbud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No.23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Tahun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2016 (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Standar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Penilaian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21725" t="32093" r="26943" b="13139"/>
          <a:stretch/>
        </p:blipFill>
        <p:spPr>
          <a:xfrm>
            <a:off x="509702" y="1777282"/>
            <a:ext cx="4443211" cy="24469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/>
          <a:srcRect l="22078" t="27031" r="28064" b="42344"/>
          <a:stretch/>
        </p:blipFill>
        <p:spPr>
          <a:xfrm>
            <a:off x="509702" y="4349327"/>
            <a:ext cx="4443211" cy="17706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Right Arrow 16"/>
          <p:cNvSpPr/>
          <p:nvPr/>
        </p:nvSpPr>
        <p:spPr>
          <a:xfrm>
            <a:off x="3928057" y="1130333"/>
            <a:ext cx="3193961" cy="521891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>
            <a:hlinkClick r:id="rId2" action="ppaction://hlinksldjump"/>
          </p:cNvPr>
          <p:cNvSpPr/>
          <p:nvPr/>
        </p:nvSpPr>
        <p:spPr>
          <a:xfrm>
            <a:off x="7122018" y="989387"/>
            <a:ext cx="3766084" cy="77201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4472C4">
                  <a:lumMod val="75000"/>
                  <a:shade val="30000"/>
                  <a:satMod val="115000"/>
                </a:srgbClr>
              </a:gs>
              <a:gs pos="50000">
                <a:srgbClr val="4472C4">
                  <a:lumMod val="75000"/>
                  <a:shade val="67500"/>
                  <a:satMod val="115000"/>
                </a:srgbClr>
              </a:gs>
              <a:gs pos="100000">
                <a:srgbClr val="4472C4">
                  <a:lumMod val="75000"/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Panduan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Penilaian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Dit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PSMA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Tahun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2017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/>
          <a:srcRect l="18064" t="23437" r="27323" b="43307"/>
          <a:stretch/>
        </p:blipFill>
        <p:spPr>
          <a:xfrm>
            <a:off x="5907690" y="1821125"/>
            <a:ext cx="6194739" cy="22795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6"/>
          <a:srcRect l="20810" t="43189" r="27535" b="39150"/>
          <a:stretch/>
        </p:blipFill>
        <p:spPr>
          <a:xfrm>
            <a:off x="5804660" y="4224269"/>
            <a:ext cx="6297769" cy="17154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3920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360" y="692696"/>
            <a:ext cx="8280920" cy="52322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Aplikasi</a:t>
            </a:r>
            <a:r>
              <a:rPr lang="en-US" sz="2800" b="1" spc="-75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e-</a:t>
            </a:r>
            <a:r>
              <a:rPr lang="en-US" sz="28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sz="2800" b="1" spc="-65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Versi</a:t>
            </a:r>
            <a:r>
              <a:rPr lang="en-US" sz="2800" b="1" spc="-70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2018.</a:t>
            </a:r>
            <a:r>
              <a:rPr lang="id-ID" sz="2800" b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f</a:t>
            </a:r>
            <a:r>
              <a:rPr lang="en-US" sz="2800" b="1" spc="-75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id-ID" sz="2800" b="1" spc="-75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Berbasis</a:t>
            </a:r>
            <a:r>
              <a:rPr lang="en-US" sz="2800" b="1" spc="-65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Web</a:t>
            </a:r>
            <a:endParaRPr lang="id-ID" sz="28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5360" y="1340768"/>
            <a:ext cx="11521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</a:t>
            </a:r>
            <a:r>
              <a:rPr lang="en-US" sz="2800" b="1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plikasi</a:t>
            </a:r>
            <a:r>
              <a:rPr lang="en-US" sz="2800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e-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adalah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aplikasi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berbasis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web, 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dimana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dalam</a:t>
            </a:r>
            <a:r>
              <a:rPr lang="en-US" sz="2800" b="1" spc="-1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satu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sekolah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aplikasi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e-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cukup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diinstal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server 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atau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PC yang 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difungsikan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sz="28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server</a:t>
            </a:r>
            <a:r>
              <a:rPr lang="en-US" sz="2800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sz="2800" b="1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endParaRPr lang="id-ID" sz="2800" b="1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r>
              <a:rPr lang="en-US" sz="2800" b="1" dirty="0" err="1"/>
              <a:t>Sedangkan</a:t>
            </a:r>
            <a:r>
              <a:rPr lang="en-US" sz="2800" b="1" dirty="0"/>
              <a:t> </a:t>
            </a:r>
            <a:r>
              <a:rPr lang="en-US" sz="2800" b="1" dirty="0" err="1"/>
              <a:t>untuk</a:t>
            </a:r>
            <a:r>
              <a:rPr lang="en-US" sz="2800" b="1" dirty="0"/>
              <a:t> </a:t>
            </a:r>
            <a:r>
              <a:rPr lang="en-US" sz="2800" b="1" i="1" dirty="0"/>
              <a:t>client </a:t>
            </a:r>
            <a:r>
              <a:rPr lang="en-US" sz="2800" b="1" dirty="0"/>
              <a:t>(</a:t>
            </a:r>
            <a:r>
              <a:rPr lang="en-US" sz="2800" b="1" dirty="0" err="1"/>
              <a:t>dalam</a:t>
            </a:r>
            <a:r>
              <a:rPr lang="en-US" sz="2800" b="1" dirty="0"/>
              <a:t> </a:t>
            </a:r>
            <a:r>
              <a:rPr lang="en-US" sz="2800" b="1" dirty="0" err="1"/>
              <a:t>hal</a:t>
            </a:r>
            <a:r>
              <a:rPr lang="en-US" sz="2800" b="1" dirty="0"/>
              <a:t> </a:t>
            </a:r>
            <a:r>
              <a:rPr lang="en-US" sz="2800" b="1" dirty="0" err="1"/>
              <a:t>ini</a:t>
            </a:r>
            <a:r>
              <a:rPr lang="en-US" sz="2800" b="1" dirty="0"/>
              <a:t> admin, guru, guru BK, </a:t>
            </a:r>
            <a:r>
              <a:rPr lang="en-US" sz="2800" b="1" dirty="0" err="1"/>
              <a:t>wali</a:t>
            </a:r>
            <a:r>
              <a:rPr lang="en-US" sz="2800" b="1" dirty="0"/>
              <a:t> </a:t>
            </a:r>
            <a:r>
              <a:rPr lang="en-US" sz="2800" b="1" dirty="0" err="1"/>
              <a:t>kelas</a:t>
            </a:r>
            <a:r>
              <a:rPr lang="en-US" sz="2800" b="1" dirty="0"/>
              <a:t>, </a:t>
            </a:r>
            <a:r>
              <a:rPr lang="en-US" sz="2800" b="1" dirty="0" err="1"/>
              <a:t>dan</a:t>
            </a:r>
            <a:r>
              <a:rPr lang="en-US" sz="2800" b="1" dirty="0"/>
              <a:t> </a:t>
            </a:r>
            <a:r>
              <a:rPr lang="en-US" sz="2800" b="1" dirty="0" err="1"/>
              <a:t>peserta</a:t>
            </a:r>
            <a:r>
              <a:rPr lang="en-US" sz="2800" b="1" dirty="0"/>
              <a:t> </a:t>
            </a:r>
            <a:r>
              <a:rPr lang="en-US" sz="2800" b="1" dirty="0" err="1"/>
              <a:t>didik</a:t>
            </a:r>
            <a:r>
              <a:rPr lang="en-US" sz="2800" b="1" dirty="0"/>
              <a:t>) </a:t>
            </a:r>
            <a:r>
              <a:rPr lang="en-US" sz="2800" b="1" dirty="0" err="1"/>
              <a:t>dapat</a:t>
            </a:r>
            <a:r>
              <a:rPr lang="en-US" sz="2800" b="1" dirty="0"/>
              <a:t> </a:t>
            </a:r>
            <a:r>
              <a:rPr lang="en-US" sz="2800" b="1" dirty="0" err="1"/>
              <a:t>mengakses</a:t>
            </a:r>
            <a:r>
              <a:rPr lang="en-US" sz="2800" b="1" dirty="0"/>
              <a:t> </a:t>
            </a:r>
            <a:r>
              <a:rPr lang="en-US" sz="2800" b="1" dirty="0" err="1"/>
              <a:t>melalui</a:t>
            </a:r>
            <a:r>
              <a:rPr lang="en-US" sz="2800" b="1" dirty="0"/>
              <a:t> </a:t>
            </a:r>
            <a:r>
              <a:rPr lang="en-US" sz="2800" b="1" dirty="0" err="1"/>
              <a:t>komputer</a:t>
            </a:r>
            <a:r>
              <a:rPr lang="en-US" sz="2800" b="1" dirty="0"/>
              <a:t> lain yang </a:t>
            </a:r>
            <a:r>
              <a:rPr lang="en-US" sz="2800" b="1" dirty="0" err="1"/>
              <a:t>terhubung</a:t>
            </a:r>
            <a:r>
              <a:rPr lang="en-US" sz="2800" b="1" dirty="0"/>
              <a:t> </a:t>
            </a:r>
            <a:r>
              <a:rPr lang="en-US" sz="2800" b="1" dirty="0" err="1"/>
              <a:t>melalui</a:t>
            </a:r>
            <a:r>
              <a:rPr lang="en-US" sz="2800" b="1" dirty="0"/>
              <a:t> </a:t>
            </a:r>
            <a:r>
              <a:rPr lang="en-US" sz="2800" b="1" dirty="0" err="1"/>
              <a:t>jaringan</a:t>
            </a:r>
            <a:r>
              <a:rPr lang="en-US" sz="2800" b="1" dirty="0"/>
              <a:t> internet, </a:t>
            </a:r>
            <a:r>
              <a:rPr lang="en-US" sz="2800" b="1" dirty="0" err="1"/>
              <a:t>maupun</a:t>
            </a:r>
            <a:r>
              <a:rPr lang="en-US" sz="2800" b="1" dirty="0"/>
              <a:t> intranet, </a:t>
            </a:r>
            <a:r>
              <a:rPr lang="en-US" sz="2800" b="1" dirty="0" err="1"/>
              <a:t>dengan</a:t>
            </a:r>
            <a:r>
              <a:rPr lang="en-US" sz="2800" b="1" dirty="0"/>
              <a:t> </a:t>
            </a:r>
            <a:r>
              <a:rPr lang="en-US" sz="2800" b="1" dirty="0" err="1"/>
              <a:t>menggunakan</a:t>
            </a:r>
            <a:r>
              <a:rPr lang="en-US" sz="2800" b="1" dirty="0"/>
              <a:t> web </a:t>
            </a:r>
            <a:r>
              <a:rPr lang="en-US" sz="2800" b="1" i="1" dirty="0"/>
              <a:t>browser</a:t>
            </a:r>
            <a:r>
              <a:rPr lang="en-US" sz="2800" b="1" dirty="0" smtClean="0"/>
              <a:t>.</a:t>
            </a:r>
            <a:r>
              <a:rPr lang="id-ID" sz="2800" b="1" dirty="0" smtClean="0"/>
              <a:t> Dan juga bisa dibuat online menggunakan IP Publik.</a:t>
            </a:r>
            <a:endParaRPr lang="id-ID" sz="2800" b="1" dirty="0"/>
          </a:p>
        </p:txBody>
      </p:sp>
    </p:spTree>
    <p:extLst>
      <p:ext uri="{BB962C8B-B14F-4D97-AF65-F5344CB8AC3E}">
        <p14:creationId xmlns:p14="http://schemas.microsoft.com/office/powerpoint/2010/main" val="334687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807969" y="1196752"/>
            <a:ext cx="6172804" cy="518457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Rectangle 8"/>
          <p:cNvSpPr/>
          <p:nvPr/>
        </p:nvSpPr>
        <p:spPr>
          <a:xfrm>
            <a:off x="268225" y="1196752"/>
            <a:ext cx="5539743" cy="51845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/>
          <p:cNvSpPr/>
          <p:nvPr/>
        </p:nvSpPr>
        <p:spPr>
          <a:xfrm>
            <a:off x="263352" y="595048"/>
            <a:ext cx="1130525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r>
              <a:rPr lang="id-ID" sz="2000" b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</a:t>
            </a:r>
            <a:r>
              <a:rPr lang="en-US" sz="2000" b="1" dirty="0" err="1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onfigurasi</a:t>
            </a:r>
            <a:r>
              <a:rPr lang="en-US" sz="2000" b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jaringan</a:t>
            </a:r>
            <a:r>
              <a:rPr lang="en-US" sz="20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sz="20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aplikasi</a:t>
            </a:r>
            <a:r>
              <a:rPr lang="en-US" sz="20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e-</a:t>
            </a:r>
            <a:r>
              <a:rPr lang="en-US" sz="20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sz="20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menggunakan</a:t>
            </a:r>
            <a:r>
              <a:rPr lang="en-US" sz="20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kabel</a:t>
            </a:r>
            <a:r>
              <a:rPr lang="en-US" sz="20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(LAN) </a:t>
            </a:r>
            <a:r>
              <a:rPr lang="en-US" sz="20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sz="20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nirkabel</a:t>
            </a:r>
            <a:r>
              <a:rPr lang="en-US" sz="20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sz="20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0208" y="1415790"/>
            <a:ext cx="40908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000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1. </a:t>
            </a:r>
            <a:r>
              <a:rPr lang="en-US" sz="2000" b="1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Konfigurasi</a:t>
            </a:r>
            <a:r>
              <a:rPr lang="en-US" sz="2000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Jaringan</a:t>
            </a:r>
            <a:r>
              <a:rPr lang="en-US" sz="2000" b="1" spc="-1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Kabel</a:t>
            </a:r>
            <a:endParaRPr lang="id-ID" sz="2000" b="1" dirty="0"/>
          </a:p>
        </p:txBody>
      </p:sp>
      <p:pic>
        <p:nvPicPr>
          <p:cNvPr id="7" name="image3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3392" y="2407349"/>
            <a:ext cx="4464496" cy="30942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514148" y="1419378"/>
            <a:ext cx="45166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000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2. </a:t>
            </a:r>
            <a:r>
              <a:rPr lang="en-US" sz="2000" b="1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Konfigurasi</a:t>
            </a:r>
            <a:r>
              <a:rPr lang="en-US" sz="2000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Jaringan</a:t>
            </a:r>
            <a:r>
              <a:rPr lang="en-US" sz="2000" b="1" spc="-12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Nirkabel</a:t>
            </a:r>
            <a:endParaRPr lang="id-ID" sz="2000" b="1" dirty="0"/>
          </a:p>
        </p:txBody>
      </p:sp>
      <p:pic>
        <p:nvPicPr>
          <p:cNvPr id="11" name="image4.jpe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34131" y="2453743"/>
            <a:ext cx="4320480" cy="3070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67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335424" y="2468860"/>
            <a:ext cx="6652446" cy="401494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Rectangle 9"/>
          <p:cNvSpPr/>
          <p:nvPr/>
        </p:nvSpPr>
        <p:spPr>
          <a:xfrm>
            <a:off x="191344" y="2468860"/>
            <a:ext cx="5328592" cy="4014945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Rectangle 3"/>
          <p:cNvSpPr/>
          <p:nvPr/>
        </p:nvSpPr>
        <p:spPr>
          <a:xfrm>
            <a:off x="337676" y="836712"/>
            <a:ext cx="7344815" cy="477054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r>
              <a:rPr lang="id-ID" sz="25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A. </a:t>
            </a:r>
            <a:r>
              <a:rPr lang="en-US" sz="25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Kewenangan</a:t>
            </a:r>
            <a:r>
              <a:rPr lang="en-US" sz="25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Administrator</a:t>
            </a:r>
            <a:r>
              <a:rPr lang="en-US" sz="2500" b="1" spc="-120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(Admin)</a:t>
            </a:r>
            <a:endParaRPr lang="id-ID" sz="25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5360" y="1385774"/>
            <a:ext cx="116652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Admin</a:t>
            </a:r>
            <a:r>
              <a:rPr lang="en-US" b="1" spc="-1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adalah</a:t>
            </a:r>
            <a:r>
              <a:rPr lang="en-US" b="1" spc="-1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orang</a:t>
            </a:r>
            <a:r>
              <a:rPr lang="en-US" b="1" spc="-1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</a:t>
            </a:r>
            <a:r>
              <a:rPr lang="en-US" b="1" spc="-1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ditunjuk</a:t>
            </a:r>
            <a:r>
              <a:rPr lang="en-US" b="1" spc="-1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oleh</a:t>
            </a:r>
            <a:r>
              <a:rPr lang="en-US" b="1" spc="-1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kepala</a:t>
            </a:r>
            <a:r>
              <a:rPr lang="en-US" b="1" spc="-1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sekolah</a:t>
            </a:r>
            <a:r>
              <a:rPr lang="en-US" b="1" spc="-1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b="1" spc="-1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bertanggung</a:t>
            </a:r>
            <a:r>
              <a:rPr lang="en-US" b="1" spc="-1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jawab</a:t>
            </a:r>
            <a:r>
              <a:rPr lang="en-US" b="1" spc="-1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penuh</a:t>
            </a:r>
            <a:r>
              <a:rPr lang="en-US" b="1" spc="-1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atas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kelancaran</a:t>
            </a:r>
            <a:r>
              <a:rPr lang="en-US" b="1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penggunaan</a:t>
            </a:r>
            <a:r>
              <a:rPr lang="en-US" b="1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aplikasi</a:t>
            </a:r>
            <a:r>
              <a:rPr lang="en-US" b="1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e-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b="1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serta</a:t>
            </a:r>
            <a:r>
              <a:rPr lang="en-US" b="1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memiliki</a:t>
            </a:r>
            <a:r>
              <a:rPr lang="en-US" b="1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hak</a:t>
            </a:r>
            <a:r>
              <a:rPr lang="en-US" b="1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akses</a:t>
            </a:r>
            <a:r>
              <a:rPr lang="en-US" b="1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dalam</a:t>
            </a:r>
            <a:r>
              <a:rPr lang="en-US" b="1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pengoperasian</a:t>
            </a:r>
            <a:r>
              <a:rPr lang="en-US" b="1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spc="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e-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b="1" dirty="0"/>
          </a:p>
        </p:txBody>
      </p:sp>
      <p:sp>
        <p:nvSpPr>
          <p:cNvPr id="9" name="Rectangle 8"/>
          <p:cNvSpPr/>
          <p:nvPr/>
        </p:nvSpPr>
        <p:spPr>
          <a:xfrm>
            <a:off x="0" y="1977072"/>
            <a:ext cx="51267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algn="just">
              <a:spcBef>
                <a:spcPts val="15"/>
              </a:spcBef>
              <a:spcAft>
                <a:spcPts val="0"/>
              </a:spcAft>
            </a:pPr>
            <a:endParaRPr lang="id-ID" sz="1000" b="1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algn="just">
              <a:spcBef>
                <a:spcPts val="15"/>
              </a:spcBef>
              <a:spcAft>
                <a:spcPts val="0"/>
              </a:spcAft>
            </a:pPr>
            <a:r>
              <a:rPr lang="en-US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Admin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memiliki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tugas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b="1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202293" y="2573583"/>
            <a:ext cx="5411308" cy="3524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algn="just">
              <a:spcBef>
                <a:spcPts val="240"/>
              </a:spcBef>
              <a:spcAft>
                <a:spcPts val="0"/>
              </a:spcAft>
              <a:buFont typeface="+mj-lt"/>
              <a:buAutoNum type="arabicPeriod"/>
              <a:tabLst>
                <a:tab pos="572135" algn="l"/>
              </a:tabLst>
            </a:pPr>
            <a:r>
              <a:rPr lang="en-US" sz="2000" spc="-10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Melakukan</a:t>
            </a:r>
            <a:r>
              <a:rPr lang="en-US" sz="2000" spc="-1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instalasi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e-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dalam</a:t>
            </a:r>
            <a:r>
              <a:rPr lang="en-US" sz="2000" spc="-1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server.</a:t>
            </a:r>
            <a:endParaRPr lang="id-ID" sz="2000" spc="-10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742950" lvl="1" indent="-285750" algn="just">
              <a:spcBef>
                <a:spcPts val="240"/>
              </a:spcBef>
              <a:spcAft>
                <a:spcPts val="0"/>
              </a:spcAft>
              <a:buFont typeface="+mj-lt"/>
              <a:buAutoNum type="arabicPeriod"/>
              <a:tabLst>
                <a:tab pos="572135" algn="l"/>
              </a:tabLst>
            </a:pP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Melakukan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sinkronisasi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</a:t>
            </a:r>
            <a:r>
              <a:rPr lang="en-US" sz="2000" spc="-1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sz="2000" spc="-10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742950" lvl="1" indent="-285750" algn="just">
              <a:spcBef>
                <a:spcPts val="215"/>
              </a:spcBef>
              <a:spcAft>
                <a:spcPts val="0"/>
              </a:spcAft>
              <a:buFont typeface="+mj-lt"/>
              <a:buAutoNum type="arabicPeriod"/>
              <a:tabLst>
                <a:tab pos="572135" algn="l"/>
              </a:tabLst>
            </a:pP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Mengedit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profil</a:t>
            </a:r>
            <a:r>
              <a:rPr lang="en-US" sz="2000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sekolah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sz="2000" spc="-10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742950" marR="510540" lvl="1" indent="-285750">
              <a:lnSpc>
                <a:spcPct val="118000"/>
              </a:lnSpc>
              <a:spcBef>
                <a:spcPts val="215"/>
              </a:spcBef>
              <a:spcAft>
                <a:spcPts val="0"/>
              </a:spcAft>
              <a:buFont typeface="+mj-lt"/>
              <a:buAutoNum type="arabicPeriod"/>
              <a:tabLst>
                <a:tab pos="572135" algn="l"/>
              </a:tabLst>
            </a:pP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Memberi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hak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akses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kepada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i="1" spc="-10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user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dalam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hal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guru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wali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kelas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guru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Bimbingan</a:t>
            </a:r>
            <a:r>
              <a:rPr lang="en-US" sz="2000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sz="2000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Konseling</a:t>
            </a:r>
            <a:r>
              <a:rPr lang="en-US" sz="2000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serta</a:t>
            </a:r>
            <a:r>
              <a:rPr lang="en-US" sz="2000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peserta</a:t>
            </a:r>
            <a:r>
              <a:rPr lang="en-US" sz="2000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didik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</a:t>
            </a:r>
            <a:r>
              <a:rPr lang="en-US" sz="2000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kepala</a:t>
            </a:r>
            <a:r>
              <a:rPr lang="en-US" sz="2000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sekolah</a:t>
            </a:r>
            <a:r>
              <a:rPr lang="en-US" sz="2000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sz="2000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orang</a:t>
            </a:r>
            <a:r>
              <a:rPr lang="en-US" sz="2000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tua</a:t>
            </a:r>
            <a:r>
              <a:rPr lang="en-US" sz="2000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spc="-1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siswa</a:t>
            </a:r>
            <a:r>
              <a:rPr lang="en-US" sz="2000" spc="-1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sz="2000" spc="-10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09015" y="2468860"/>
            <a:ext cx="6744072" cy="4014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marR="502920" lvl="1" indent="-457200">
              <a:lnSpc>
                <a:spcPct val="118000"/>
              </a:lnSpc>
              <a:spcAft>
                <a:spcPts val="0"/>
              </a:spcAft>
              <a:buFont typeface="+mj-lt"/>
              <a:buAutoNum type="arabicPeriod" startAt="5"/>
              <a:tabLst>
                <a:tab pos="572135" algn="l"/>
                <a:tab pos="1725930" algn="l"/>
                <a:tab pos="3260725" algn="l"/>
                <a:tab pos="3965575" algn="l"/>
                <a:tab pos="4319270" algn="l"/>
                <a:tab pos="5005070" algn="l"/>
              </a:tabLst>
            </a:pPr>
            <a:r>
              <a:rPr lang="en-US" dirty="0" err="1" smtClean="0"/>
              <a:t>Mensosialiasikan</a:t>
            </a:r>
            <a:r>
              <a:rPr lang="id-ID" dirty="0"/>
              <a:t> </a:t>
            </a:r>
            <a:r>
              <a:rPr lang="en-US" dirty="0" smtClean="0"/>
              <a:t>e-</a:t>
            </a:r>
            <a:r>
              <a:rPr lang="en-US" dirty="0" err="1" smtClean="0"/>
              <a:t>Rapor</a:t>
            </a:r>
            <a:r>
              <a:rPr lang="en-US" dirty="0"/>
              <a:t>, </a:t>
            </a:r>
            <a:r>
              <a:rPr lang="id-ID" dirty="0" smtClean="0"/>
              <a:t> </a:t>
            </a:r>
            <a:r>
              <a:rPr lang="en-US" dirty="0" err="1" smtClean="0"/>
              <a:t>membagikan</a:t>
            </a:r>
            <a:r>
              <a:rPr lang="id-ID" dirty="0" smtClean="0"/>
              <a:t>  </a:t>
            </a:r>
            <a:r>
              <a:rPr lang="en-US" i="1" dirty="0" err="1" smtClean="0"/>
              <a:t>sername</a:t>
            </a:r>
            <a:r>
              <a:rPr lang="id-ID" i="1" dirty="0"/>
              <a:t> </a:t>
            </a:r>
            <a:r>
              <a:rPr lang="en-US" dirty="0" err="1" smtClean="0"/>
              <a:t>dan</a:t>
            </a:r>
            <a:r>
              <a:rPr lang="id-ID" dirty="0" smtClean="0"/>
              <a:t> </a:t>
            </a:r>
            <a:r>
              <a:rPr lang="en-US" i="1" dirty="0" smtClean="0"/>
              <a:t>password</a:t>
            </a:r>
            <a:r>
              <a:rPr lang="id-ID" i="1" dirty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yang</a:t>
            </a:r>
            <a:r>
              <a:rPr lang="id-ID" dirty="0" smtClean="0"/>
              <a:t> </a:t>
            </a:r>
            <a:r>
              <a:rPr lang="en-US" dirty="0" err="1" smtClean="0"/>
              <a:t>bersangkutan</a:t>
            </a:r>
            <a:r>
              <a:rPr lang="en-US" dirty="0" smtClean="0"/>
              <a:t>.</a:t>
            </a:r>
            <a:endParaRPr lang="id-ID" dirty="0"/>
          </a:p>
          <a:p>
            <a:pPr marL="914400" marR="502920" lvl="1" indent="-457200">
              <a:lnSpc>
                <a:spcPct val="118000"/>
              </a:lnSpc>
              <a:spcAft>
                <a:spcPts val="0"/>
              </a:spcAft>
              <a:buFont typeface="+mj-lt"/>
              <a:buAutoNum type="arabicPeriod" startAt="5"/>
              <a:tabLst>
                <a:tab pos="572135" algn="l"/>
                <a:tab pos="1725930" algn="l"/>
                <a:tab pos="3260725" algn="l"/>
                <a:tab pos="3965575" algn="l"/>
                <a:tab pos="4319270" algn="l"/>
                <a:tab pos="5005070" algn="l"/>
              </a:tabLst>
            </a:pPr>
            <a:r>
              <a:rPr lang="en-US" dirty="0" err="1" smtClean="0"/>
              <a:t>Meringkas</a:t>
            </a:r>
            <a:r>
              <a:rPr lang="en-US" dirty="0" smtClean="0"/>
              <a:t> </a:t>
            </a:r>
            <a:r>
              <a:rPr lang="en-US" dirty="0" err="1"/>
              <a:t>nama</a:t>
            </a:r>
            <a:r>
              <a:rPr lang="en-US" dirty="0"/>
              <a:t>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 smtClean="0"/>
              <a:t>pelajaran</a:t>
            </a:r>
            <a:r>
              <a:rPr lang="en-US" dirty="0" smtClean="0"/>
              <a:t>.</a:t>
            </a:r>
            <a:endParaRPr lang="id-ID" dirty="0"/>
          </a:p>
          <a:p>
            <a:pPr marL="914400" marR="502920" lvl="1" indent="-457200">
              <a:lnSpc>
                <a:spcPct val="118000"/>
              </a:lnSpc>
              <a:spcAft>
                <a:spcPts val="0"/>
              </a:spcAft>
              <a:buFont typeface="+mj-lt"/>
              <a:buAutoNum type="arabicPeriod" startAt="5"/>
              <a:tabLst>
                <a:tab pos="572135" algn="l"/>
                <a:tab pos="1725930" algn="l"/>
                <a:tab pos="3260725" algn="l"/>
                <a:tab pos="3965575" algn="l"/>
                <a:tab pos="4319270" algn="l"/>
                <a:tab pos="5005070" algn="l"/>
              </a:tabLst>
            </a:pPr>
            <a:r>
              <a:rPr lang="en-US" dirty="0" err="1" smtClean="0"/>
              <a:t>Memetakan</a:t>
            </a:r>
            <a:r>
              <a:rPr lang="en-US" dirty="0" smtClean="0"/>
              <a:t>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 smtClean="0"/>
              <a:t>pelajaran</a:t>
            </a:r>
            <a:r>
              <a:rPr lang="en-US" dirty="0" smtClean="0"/>
              <a:t>.</a:t>
            </a:r>
            <a:endParaRPr lang="id-ID" dirty="0"/>
          </a:p>
          <a:p>
            <a:pPr marL="914400" marR="502920" lvl="1" indent="-457200">
              <a:lnSpc>
                <a:spcPct val="118000"/>
              </a:lnSpc>
              <a:spcAft>
                <a:spcPts val="0"/>
              </a:spcAft>
              <a:buFont typeface="+mj-lt"/>
              <a:buAutoNum type="arabicPeriod" startAt="5"/>
              <a:tabLst>
                <a:tab pos="572135" algn="l"/>
                <a:tab pos="1725930" algn="l"/>
                <a:tab pos="3260725" algn="l"/>
                <a:tab pos="3965575" algn="l"/>
                <a:tab pos="4319270" algn="l"/>
                <a:tab pos="5005070" algn="l"/>
              </a:tabLst>
            </a:pPr>
            <a:r>
              <a:rPr lang="en-US" dirty="0" err="1" smtClean="0"/>
              <a:t>Menyesuaikan</a:t>
            </a:r>
            <a:r>
              <a:rPr lang="en-US" dirty="0" smtClean="0"/>
              <a:t> </a:t>
            </a:r>
            <a:r>
              <a:rPr lang="en-US" dirty="0"/>
              <a:t>data </a:t>
            </a:r>
            <a:r>
              <a:rPr lang="en-US" dirty="0" err="1"/>
              <a:t>muatan</a:t>
            </a:r>
            <a:r>
              <a:rPr lang="en-US" dirty="0"/>
              <a:t> </a:t>
            </a:r>
            <a:r>
              <a:rPr lang="en-US" dirty="0" err="1" smtClean="0"/>
              <a:t>lokal</a:t>
            </a:r>
            <a:endParaRPr lang="id-ID" dirty="0"/>
          </a:p>
          <a:p>
            <a:pPr marL="914400" marR="502920" lvl="1" indent="-457200">
              <a:lnSpc>
                <a:spcPct val="118000"/>
              </a:lnSpc>
              <a:spcAft>
                <a:spcPts val="0"/>
              </a:spcAft>
              <a:buFont typeface="+mj-lt"/>
              <a:buAutoNum type="arabicPeriod" startAt="5"/>
              <a:tabLst>
                <a:tab pos="572135" algn="l"/>
                <a:tab pos="1725930" algn="l"/>
                <a:tab pos="3260725" algn="l"/>
                <a:tab pos="3965575" algn="l"/>
                <a:tab pos="4319270" algn="l"/>
                <a:tab pos="5005070" algn="l"/>
              </a:tabLst>
            </a:pPr>
            <a:r>
              <a:rPr lang="en-US" dirty="0" err="1" smtClean="0"/>
              <a:t>Menginput</a:t>
            </a:r>
            <a:r>
              <a:rPr lang="en-US" dirty="0" smtClean="0"/>
              <a:t> </a:t>
            </a:r>
            <a:r>
              <a:rPr lang="en-US" dirty="0" err="1"/>
              <a:t>kriteria</a:t>
            </a:r>
            <a:r>
              <a:rPr lang="en-US" dirty="0"/>
              <a:t> </a:t>
            </a:r>
            <a:r>
              <a:rPr lang="en-US" dirty="0" err="1"/>
              <a:t>ketuntasan</a:t>
            </a:r>
            <a:r>
              <a:rPr lang="en-US" dirty="0"/>
              <a:t> minimal (KKM)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 smtClean="0"/>
              <a:t>pelajaran</a:t>
            </a:r>
            <a:r>
              <a:rPr lang="en-US" dirty="0" smtClean="0"/>
              <a:t>.</a:t>
            </a:r>
            <a:endParaRPr lang="id-ID" dirty="0"/>
          </a:p>
          <a:p>
            <a:pPr marL="914400" marR="502920" lvl="1" indent="-457200">
              <a:lnSpc>
                <a:spcPct val="118000"/>
              </a:lnSpc>
              <a:spcAft>
                <a:spcPts val="0"/>
              </a:spcAft>
              <a:buFont typeface="+mj-lt"/>
              <a:buAutoNum type="arabicPeriod" startAt="5"/>
              <a:tabLst>
                <a:tab pos="572135" algn="l"/>
                <a:tab pos="1725930" algn="l"/>
                <a:tab pos="3260725" algn="l"/>
                <a:tab pos="3965575" algn="l"/>
                <a:tab pos="4319270" algn="l"/>
                <a:tab pos="5005070" algn="l"/>
              </a:tabLst>
            </a:pPr>
            <a:r>
              <a:rPr lang="en-US" dirty="0" err="1" smtClean="0"/>
              <a:t>Menginput</a:t>
            </a:r>
            <a:r>
              <a:rPr lang="en-US" dirty="0" smtClean="0"/>
              <a:t> </a:t>
            </a:r>
            <a:r>
              <a:rPr lang="en-US" dirty="0"/>
              <a:t>data </a:t>
            </a:r>
            <a:r>
              <a:rPr lang="en-US" dirty="0" err="1"/>
              <a:t>tanggal</a:t>
            </a:r>
            <a:r>
              <a:rPr lang="en-US" dirty="0"/>
              <a:t> </a:t>
            </a:r>
            <a:r>
              <a:rPr lang="en-US" dirty="0" err="1" smtClean="0"/>
              <a:t>rapor</a:t>
            </a:r>
            <a:r>
              <a:rPr lang="en-US" dirty="0" smtClean="0"/>
              <a:t>.</a:t>
            </a:r>
            <a:endParaRPr lang="id-ID" dirty="0"/>
          </a:p>
          <a:p>
            <a:pPr marL="914400" marR="502920" lvl="1" indent="-457200">
              <a:lnSpc>
                <a:spcPct val="118000"/>
              </a:lnSpc>
              <a:spcAft>
                <a:spcPts val="0"/>
              </a:spcAft>
              <a:buFont typeface="+mj-lt"/>
              <a:buAutoNum type="arabicPeriod" startAt="5"/>
              <a:tabLst>
                <a:tab pos="572135" algn="l"/>
                <a:tab pos="1725930" algn="l"/>
                <a:tab pos="3260725" algn="l"/>
                <a:tab pos="3965575" algn="l"/>
                <a:tab pos="4319270" algn="l"/>
                <a:tab pos="5005070" algn="l"/>
              </a:tabLst>
            </a:pPr>
            <a:r>
              <a:rPr lang="en-US" dirty="0" err="1" smtClean="0"/>
              <a:t>Mencetak</a:t>
            </a:r>
            <a:r>
              <a:rPr lang="en-US" dirty="0" smtClean="0"/>
              <a:t> </a:t>
            </a:r>
            <a:r>
              <a:rPr lang="en-US" dirty="0" err="1" smtClean="0"/>
              <a:t>rapor</a:t>
            </a:r>
            <a:r>
              <a:rPr lang="en-US" dirty="0" smtClean="0"/>
              <a:t>.</a:t>
            </a:r>
            <a:endParaRPr lang="id-ID" dirty="0"/>
          </a:p>
          <a:p>
            <a:pPr marL="914400" marR="502920" lvl="1" indent="-457200">
              <a:lnSpc>
                <a:spcPct val="118000"/>
              </a:lnSpc>
              <a:spcAft>
                <a:spcPts val="0"/>
              </a:spcAft>
              <a:buFont typeface="+mj-lt"/>
              <a:buAutoNum type="arabicPeriod" startAt="5"/>
              <a:tabLst>
                <a:tab pos="572135" algn="l"/>
                <a:tab pos="1725930" algn="l"/>
                <a:tab pos="3260725" algn="l"/>
                <a:tab pos="3965575" algn="l"/>
                <a:tab pos="4319270" algn="l"/>
                <a:tab pos="5005070" algn="l"/>
              </a:tabLst>
            </a:pPr>
            <a:r>
              <a:rPr lang="en-US" dirty="0" err="1" smtClean="0"/>
              <a:t>Mengirim</a:t>
            </a:r>
            <a:r>
              <a:rPr lang="en-US" dirty="0" smtClean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 smtClean="0"/>
              <a:t>dapodik</a:t>
            </a:r>
            <a:r>
              <a:rPr lang="en-US" dirty="0" smtClean="0"/>
              <a:t>.</a:t>
            </a:r>
            <a:endParaRPr lang="id-ID" dirty="0"/>
          </a:p>
          <a:p>
            <a:pPr marL="914400" marR="502920" lvl="1" indent="-457200">
              <a:lnSpc>
                <a:spcPct val="118000"/>
              </a:lnSpc>
              <a:spcAft>
                <a:spcPts val="0"/>
              </a:spcAft>
              <a:buFont typeface="+mj-lt"/>
              <a:buAutoNum type="arabicPeriod" startAt="5"/>
              <a:tabLst>
                <a:tab pos="572135" algn="l"/>
                <a:tab pos="1725930" algn="l"/>
                <a:tab pos="3260725" algn="l"/>
                <a:tab pos="3965575" algn="l"/>
                <a:tab pos="4319270" algn="l"/>
                <a:tab pos="5005070" algn="l"/>
              </a:tabLst>
            </a:pP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i="1" dirty="0"/>
              <a:t>backup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/>
              <a:t>restore </a:t>
            </a:r>
            <a:r>
              <a:rPr lang="en-US" dirty="0" smtClean="0"/>
              <a:t>data.</a:t>
            </a:r>
            <a:endParaRPr lang="id-ID" dirty="0" smtClean="0"/>
          </a:p>
          <a:p>
            <a:pPr marL="914400" marR="502920" lvl="1" indent="-457200">
              <a:lnSpc>
                <a:spcPct val="118000"/>
              </a:lnSpc>
              <a:spcAft>
                <a:spcPts val="0"/>
              </a:spcAft>
              <a:buFont typeface="+mj-lt"/>
              <a:buAutoNum type="arabicPeriod" startAt="5"/>
              <a:tabLst>
                <a:tab pos="572135" algn="l"/>
                <a:tab pos="1725930" algn="l"/>
                <a:tab pos="3260725" algn="l"/>
                <a:tab pos="3965575" algn="l"/>
                <a:tab pos="4319270" algn="l"/>
                <a:tab pos="5005070" algn="l"/>
              </a:tabLst>
            </a:pPr>
            <a:r>
              <a:rPr lang="en-US" dirty="0" err="1"/>
              <a:t>Menginput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US/USBN </a:t>
            </a:r>
            <a:r>
              <a:rPr lang="en-US" dirty="0" err="1"/>
              <a:t>khusus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XII</a:t>
            </a:r>
            <a:endParaRPr lang="id-ID" dirty="0"/>
          </a:p>
        </p:txBody>
      </p:sp>
      <p:sp>
        <p:nvSpPr>
          <p:cNvPr id="12" name="Rectangle 11"/>
          <p:cNvSpPr/>
          <p:nvPr/>
        </p:nvSpPr>
        <p:spPr>
          <a:xfrm>
            <a:off x="335360" y="233438"/>
            <a:ext cx="3517692" cy="477054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r>
              <a:rPr lang="id-ID" sz="2500" b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ADMINISTRATOR</a:t>
            </a:r>
            <a:endParaRPr lang="id-ID" sz="25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37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1468" y="140525"/>
            <a:ext cx="4603696" cy="600164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id-ID" sz="3300" dirty="0" smtClean="0">
                <a:solidFill>
                  <a:prstClr val="white"/>
                </a:solidFill>
                <a:latin typeface="Cooper Std Black" panose="0208090304030B020404" pitchFamily="18" charset="0"/>
                <a:cs typeface="+mn-cs"/>
              </a:rPr>
              <a:t>B. </a:t>
            </a:r>
            <a:r>
              <a:rPr lang="en-US" sz="3300" dirty="0" err="1" smtClean="0">
                <a:solidFill>
                  <a:prstClr val="white"/>
                </a:solidFill>
                <a:latin typeface="Cooper Std Black" panose="0208090304030B020404" pitchFamily="18" charset="0"/>
                <a:cs typeface="+mn-cs"/>
              </a:rPr>
              <a:t>Alur</a:t>
            </a:r>
            <a:r>
              <a:rPr lang="en-US" sz="3300" dirty="0" smtClean="0">
                <a:solidFill>
                  <a:prstClr val="white"/>
                </a:solidFill>
                <a:latin typeface="Cooper Std Black" panose="0208090304030B020404" pitchFamily="18" charset="0"/>
                <a:cs typeface="+mn-cs"/>
              </a:rPr>
              <a:t> </a:t>
            </a:r>
            <a:r>
              <a:rPr lang="en-US" sz="3300" dirty="0" err="1" smtClean="0">
                <a:solidFill>
                  <a:prstClr val="white"/>
                </a:solidFill>
                <a:latin typeface="Cooper Std Black" panose="0208090304030B020404" pitchFamily="18" charset="0"/>
                <a:cs typeface="+mn-cs"/>
              </a:rPr>
              <a:t>Kerja</a:t>
            </a:r>
            <a:r>
              <a:rPr lang="en-US" sz="3300" dirty="0" smtClean="0">
                <a:solidFill>
                  <a:prstClr val="white"/>
                </a:solidFill>
                <a:latin typeface="Cooper Std Black" panose="0208090304030B020404" pitchFamily="18" charset="0"/>
                <a:cs typeface="+mn-cs"/>
              </a:rPr>
              <a:t> Admin</a:t>
            </a:r>
            <a:endParaRPr lang="en-US" sz="3300" dirty="0">
              <a:solidFill>
                <a:prstClr val="white"/>
              </a:solidFill>
              <a:latin typeface="Cooper Std Black" panose="0208090304030B020404" pitchFamily="18" charset="0"/>
              <a:cs typeface="+mn-cs"/>
            </a:endParaRPr>
          </a:p>
        </p:txBody>
      </p:sp>
      <p:sp>
        <p:nvSpPr>
          <p:cNvPr id="5" name="Rounded Rectangle 4">
            <a:hlinkClick r:id="" action="ppaction://noaction"/>
          </p:cNvPr>
          <p:cNvSpPr/>
          <p:nvPr/>
        </p:nvSpPr>
        <p:spPr>
          <a:xfrm>
            <a:off x="2744211" y="1589649"/>
            <a:ext cx="1911539" cy="74697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0AD47">
                  <a:lumMod val="40000"/>
                  <a:lumOff val="60000"/>
                </a:srgbClr>
              </a:gs>
              <a:gs pos="0">
                <a:sysClr val="window" lastClr="FFFFFF">
                  <a:lumMod val="65000"/>
                </a:sysClr>
              </a:gs>
              <a:gs pos="100000">
                <a:srgbClr val="E7E6E6">
                  <a:lumMod val="25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Login</a:t>
            </a:r>
          </a:p>
        </p:txBody>
      </p:sp>
      <p:sp>
        <p:nvSpPr>
          <p:cNvPr id="6" name="Rounded Rectangle 5">
            <a:hlinkClick r:id="" action="ppaction://noaction"/>
          </p:cNvPr>
          <p:cNvSpPr/>
          <p:nvPr/>
        </p:nvSpPr>
        <p:spPr>
          <a:xfrm>
            <a:off x="5072086" y="1589649"/>
            <a:ext cx="2047830" cy="74697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0AD47">
                  <a:lumMod val="40000"/>
                  <a:lumOff val="60000"/>
                </a:srgbClr>
              </a:gs>
              <a:gs pos="0">
                <a:sysClr val="window" lastClr="FFFFFF">
                  <a:lumMod val="65000"/>
                </a:sysClr>
              </a:gs>
              <a:gs pos="100000">
                <a:srgbClr val="E7E6E6">
                  <a:lumMod val="25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Tambah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Admin</a:t>
            </a:r>
          </a:p>
        </p:txBody>
      </p:sp>
      <p:sp>
        <p:nvSpPr>
          <p:cNvPr id="7" name="Rounded Rectangle 6">
            <a:hlinkClick r:id="" action="ppaction://noaction"/>
          </p:cNvPr>
          <p:cNvSpPr/>
          <p:nvPr/>
        </p:nvSpPr>
        <p:spPr>
          <a:xfrm>
            <a:off x="7536252" y="1589649"/>
            <a:ext cx="1911539" cy="74697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0AD47">
                  <a:lumMod val="40000"/>
                  <a:lumOff val="60000"/>
                </a:srgbClr>
              </a:gs>
              <a:gs pos="0">
                <a:sysClr val="window" lastClr="FFFFFF">
                  <a:lumMod val="65000"/>
                </a:sysClr>
              </a:gs>
              <a:gs pos="100000">
                <a:srgbClr val="E7E6E6">
                  <a:lumMod val="25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Ambil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Data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Dapodik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ounded Rectangle 7">
            <a:hlinkClick r:id="" action="ppaction://noaction"/>
          </p:cNvPr>
          <p:cNvSpPr/>
          <p:nvPr/>
        </p:nvSpPr>
        <p:spPr>
          <a:xfrm>
            <a:off x="9864127" y="1589649"/>
            <a:ext cx="1911539" cy="74697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0AD47">
                  <a:lumMod val="40000"/>
                  <a:lumOff val="60000"/>
                </a:srgbClr>
              </a:gs>
              <a:gs pos="0">
                <a:sysClr val="window" lastClr="FFFFFF">
                  <a:lumMod val="65000"/>
                </a:sysClr>
              </a:gs>
              <a:gs pos="100000">
                <a:srgbClr val="E7E6E6">
                  <a:lumMod val="25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Generate User</a:t>
            </a:r>
          </a:p>
        </p:txBody>
      </p:sp>
      <p:sp>
        <p:nvSpPr>
          <p:cNvPr id="9" name="Right Arrow 8"/>
          <p:cNvSpPr/>
          <p:nvPr/>
        </p:nvSpPr>
        <p:spPr>
          <a:xfrm>
            <a:off x="2384147" y="1716256"/>
            <a:ext cx="316851" cy="521891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4698963" y="1702189"/>
            <a:ext cx="316851" cy="521891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7169658" y="1681782"/>
            <a:ext cx="316851" cy="521891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9497533" y="1702189"/>
            <a:ext cx="316851" cy="521891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ounded Rectangle 12">
            <a:hlinkClick r:id="" action="ppaction://noaction"/>
          </p:cNvPr>
          <p:cNvSpPr/>
          <p:nvPr/>
        </p:nvSpPr>
        <p:spPr>
          <a:xfrm>
            <a:off x="425513" y="3165173"/>
            <a:ext cx="1911539" cy="74697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0AD47">
                  <a:lumMod val="40000"/>
                  <a:lumOff val="60000"/>
                </a:srgbClr>
              </a:gs>
              <a:gs pos="0">
                <a:sysClr val="window" lastClr="FFFFFF">
                  <a:lumMod val="65000"/>
                </a:sysClr>
              </a:gs>
              <a:gs pos="100000">
                <a:srgbClr val="E7E6E6">
                  <a:lumMod val="25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Tambah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/Edit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Butir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Sikap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ounded Rectangle 13">
            <a:hlinkClick r:id="" action="ppaction://noaction"/>
          </p:cNvPr>
          <p:cNvSpPr/>
          <p:nvPr/>
        </p:nvSpPr>
        <p:spPr>
          <a:xfrm>
            <a:off x="2753388" y="3165173"/>
            <a:ext cx="1911539" cy="74697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0AD47">
                  <a:lumMod val="40000"/>
                  <a:lumOff val="60000"/>
                </a:srgbClr>
              </a:gs>
              <a:gs pos="0">
                <a:sysClr val="window" lastClr="FFFFFF">
                  <a:lumMod val="65000"/>
                </a:sysClr>
              </a:gs>
              <a:gs pos="100000">
                <a:srgbClr val="E7E6E6">
                  <a:lumMod val="25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Input KKM</a:t>
            </a:r>
          </a:p>
        </p:txBody>
      </p:sp>
      <p:sp>
        <p:nvSpPr>
          <p:cNvPr id="15" name="Rounded Rectangle 14">
            <a:hlinkClick r:id="" action="ppaction://noaction"/>
          </p:cNvPr>
          <p:cNvSpPr/>
          <p:nvPr/>
        </p:nvSpPr>
        <p:spPr>
          <a:xfrm>
            <a:off x="5081263" y="3165173"/>
            <a:ext cx="2047830" cy="74697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0AD47">
                  <a:lumMod val="40000"/>
                  <a:lumOff val="60000"/>
                </a:srgbClr>
              </a:gs>
              <a:gs pos="0">
                <a:sysClr val="window" lastClr="FFFFFF">
                  <a:lumMod val="65000"/>
                </a:sysClr>
              </a:gs>
              <a:gs pos="100000">
                <a:srgbClr val="E7E6E6">
                  <a:lumMod val="25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Mapping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Mapel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ounded Rectangle 15">
            <a:hlinkClick r:id="" action="ppaction://noaction"/>
          </p:cNvPr>
          <p:cNvSpPr/>
          <p:nvPr/>
        </p:nvSpPr>
        <p:spPr>
          <a:xfrm>
            <a:off x="7545429" y="3165173"/>
            <a:ext cx="1911539" cy="74697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0AD47">
                  <a:lumMod val="40000"/>
                  <a:lumOff val="60000"/>
                </a:srgbClr>
              </a:gs>
              <a:gs pos="0">
                <a:sysClr val="window" lastClr="FFFFFF">
                  <a:lumMod val="65000"/>
                </a:sysClr>
              </a:gs>
              <a:gs pos="100000">
                <a:srgbClr val="E7E6E6">
                  <a:lumMod val="25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Meringkas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Nama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Mapel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ounded Rectangle 16">
            <a:hlinkClick r:id="" action="ppaction://noaction"/>
          </p:cNvPr>
          <p:cNvSpPr/>
          <p:nvPr/>
        </p:nvSpPr>
        <p:spPr>
          <a:xfrm>
            <a:off x="9873304" y="3165173"/>
            <a:ext cx="1911539" cy="74697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0AD47">
                  <a:lumMod val="40000"/>
                  <a:lumOff val="60000"/>
                </a:srgbClr>
              </a:gs>
              <a:gs pos="0">
                <a:sysClr val="window" lastClr="FFFFFF">
                  <a:lumMod val="65000"/>
                </a:sysClr>
              </a:gs>
              <a:gs pos="100000">
                <a:srgbClr val="E7E6E6">
                  <a:lumMod val="25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Edit Data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Sekolah</a:t>
            </a:r>
            <a:endParaRPr kumimoji="0" lang="en-US" sz="17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>
            <a:hlinkClick r:id="" action="ppaction://noaction"/>
          </p:cNvPr>
          <p:cNvSpPr/>
          <p:nvPr/>
        </p:nvSpPr>
        <p:spPr>
          <a:xfrm>
            <a:off x="425513" y="4740697"/>
            <a:ext cx="1911539" cy="74697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0AD47">
                  <a:lumMod val="40000"/>
                  <a:lumOff val="60000"/>
                </a:srgbClr>
              </a:gs>
              <a:gs pos="0">
                <a:sysClr val="window" lastClr="FFFFFF">
                  <a:lumMod val="65000"/>
                </a:sysClr>
              </a:gs>
              <a:gs pos="100000">
                <a:srgbClr val="E7E6E6">
                  <a:lumMod val="25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Input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Tanggal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Rapor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ounded Rectangle 18">
            <a:hlinkClick r:id="" action="ppaction://noaction"/>
          </p:cNvPr>
          <p:cNvSpPr/>
          <p:nvPr/>
        </p:nvSpPr>
        <p:spPr>
          <a:xfrm>
            <a:off x="2753388" y="4740697"/>
            <a:ext cx="1911539" cy="74697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0AD47">
                  <a:lumMod val="40000"/>
                  <a:lumOff val="60000"/>
                </a:srgbClr>
              </a:gs>
              <a:gs pos="0">
                <a:sysClr val="window" lastClr="FFFFFF">
                  <a:lumMod val="65000"/>
                </a:sysClr>
              </a:gs>
              <a:gs pos="100000">
                <a:srgbClr val="E7E6E6">
                  <a:lumMod val="25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Cetak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Leger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dan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Rapor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ounded Rectangle 19">
            <a:hlinkClick r:id="" action="ppaction://noaction"/>
          </p:cNvPr>
          <p:cNvSpPr/>
          <p:nvPr/>
        </p:nvSpPr>
        <p:spPr>
          <a:xfrm>
            <a:off x="5081263" y="4740697"/>
            <a:ext cx="2047830" cy="74697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0AD47">
                  <a:lumMod val="40000"/>
                  <a:lumOff val="60000"/>
                </a:srgbClr>
              </a:gs>
              <a:gs pos="0">
                <a:sysClr val="window" lastClr="FFFFFF">
                  <a:lumMod val="65000"/>
                </a:sysClr>
              </a:gs>
              <a:gs pos="100000">
                <a:srgbClr val="E7E6E6">
                  <a:lumMod val="25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Input USBN</a:t>
            </a:r>
          </a:p>
        </p:txBody>
      </p:sp>
      <p:sp>
        <p:nvSpPr>
          <p:cNvPr id="21" name="Rounded Rectangle 20">
            <a:hlinkClick r:id="" action="ppaction://noaction"/>
          </p:cNvPr>
          <p:cNvSpPr/>
          <p:nvPr/>
        </p:nvSpPr>
        <p:spPr>
          <a:xfrm>
            <a:off x="7545429" y="4740697"/>
            <a:ext cx="1911539" cy="74697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0AD47">
                  <a:lumMod val="40000"/>
                  <a:lumOff val="60000"/>
                </a:srgbClr>
              </a:gs>
              <a:gs pos="0">
                <a:sysClr val="window" lastClr="FFFFFF">
                  <a:lumMod val="65000"/>
                </a:sysClr>
              </a:gs>
              <a:gs pos="100000">
                <a:srgbClr val="E7E6E6">
                  <a:lumMod val="25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Kirim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Nilai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Dapodik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ounded Rectangle 21">
            <a:hlinkClick r:id="" action="ppaction://noaction"/>
          </p:cNvPr>
          <p:cNvSpPr/>
          <p:nvPr/>
        </p:nvSpPr>
        <p:spPr>
          <a:xfrm>
            <a:off x="9873304" y="4740697"/>
            <a:ext cx="1911539" cy="74697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0AD47">
                  <a:lumMod val="40000"/>
                  <a:lumOff val="60000"/>
                </a:srgbClr>
              </a:gs>
              <a:gs pos="0">
                <a:sysClr val="window" lastClr="FFFFFF">
                  <a:lumMod val="65000"/>
                </a:sysClr>
              </a:gs>
              <a:gs pos="100000">
                <a:srgbClr val="E7E6E6">
                  <a:lumMod val="25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Backup </a:t>
            </a: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dan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Restore Data</a:t>
            </a:r>
          </a:p>
        </p:txBody>
      </p:sp>
      <p:sp>
        <p:nvSpPr>
          <p:cNvPr id="23" name="Oval 22"/>
          <p:cNvSpPr/>
          <p:nvPr/>
        </p:nvSpPr>
        <p:spPr>
          <a:xfrm>
            <a:off x="3404558" y="1139481"/>
            <a:ext cx="534573" cy="562708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800579" y="1139481"/>
            <a:ext cx="534573" cy="562708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8205776" y="1139481"/>
            <a:ext cx="534573" cy="562708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10524474" y="1139481"/>
            <a:ext cx="534573" cy="562708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1055077" y="2663689"/>
            <a:ext cx="534573" cy="562708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404558" y="2663689"/>
            <a:ext cx="534573" cy="562708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5800579" y="2663689"/>
            <a:ext cx="534573" cy="562708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8205776" y="2663689"/>
            <a:ext cx="534573" cy="562708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10524474" y="2663689"/>
            <a:ext cx="534573" cy="562708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1055077" y="4268739"/>
            <a:ext cx="534573" cy="562708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3404558" y="4268739"/>
            <a:ext cx="534573" cy="562708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5800579" y="4268739"/>
            <a:ext cx="534573" cy="562708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8205776" y="4268739"/>
            <a:ext cx="534573" cy="562708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10524474" y="4268739"/>
            <a:ext cx="534573" cy="562708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ight Arrow 36"/>
          <p:cNvSpPr/>
          <p:nvPr/>
        </p:nvSpPr>
        <p:spPr>
          <a:xfrm>
            <a:off x="2414957" y="4873650"/>
            <a:ext cx="316851" cy="521891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ight Arrow 37"/>
          <p:cNvSpPr/>
          <p:nvPr/>
        </p:nvSpPr>
        <p:spPr>
          <a:xfrm>
            <a:off x="4729773" y="4859583"/>
            <a:ext cx="316851" cy="521891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ight Arrow 38"/>
          <p:cNvSpPr/>
          <p:nvPr/>
        </p:nvSpPr>
        <p:spPr>
          <a:xfrm>
            <a:off x="7200468" y="4839176"/>
            <a:ext cx="316851" cy="521891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ight Arrow 39"/>
          <p:cNvSpPr/>
          <p:nvPr/>
        </p:nvSpPr>
        <p:spPr>
          <a:xfrm>
            <a:off x="9528343" y="4859583"/>
            <a:ext cx="316851" cy="521891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ight Arrow 40"/>
          <p:cNvSpPr/>
          <p:nvPr/>
        </p:nvSpPr>
        <p:spPr>
          <a:xfrm flipH="1">
            <a:off x="9483465" y="3277714"/>
            <a:ext cx="366594" cy="521891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ight Arrow 41"/>
          <p:cNvSpPr/>
          <p:nvPr/>
        </p:nvSpPr>
        <p:spPr>
          <a:xfrm flipH="1">
            <a:off x="7144786" y="3277714"/>
            <a:ext cx="366594" cy="521891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ight Arrow 42"/>
          <p:cNvSpPr/>
          <p:nvPr/>
        </p:nvSpPr>
        <p:spPr>
          <a:xfrm flipH="1">
            <a:off x="4680620" y="3277713"/>
            <a:ext cx="366594" cy="521891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ight Arrow 43"/>
          <p:cNvSpPr/>
          <p:nvPr/>
        </p:nvSpPr>
        <p:spPr>
          <a:xfrm flipH="1">
            <a:off x="2345207" y="3277712"/>
            <a:ext cx="366594" cy="521891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ight Arrow 44"/>
          <p:cNvSpPr/>
          <p:nvPr/>
        </p:nvSpPr>
        <p:spPr>
          <a:xfrm rot="5400000">
            <a:off x="10938634" y="2523155"/>
            <a:ext cx="762148" cy="521891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ight Arrow 45"/>
          <p:cNvSpPr/>
          <p:nvPr/>
        </p:nvSpPr>
        <p:spPr>
          <a:xfrm rot="5400000">
            <a:off x="404367" y="4098678"/>
            <a:ext cx="762148" cy="521891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416336" y="1139481"/>
            <a:ext cx="1911539" cy="1197142"/>
            <a:chOff x="416336" y="1139481"/>
            <a:chExt cx="1911539" cy="1197142"/>
          </a:xfrm>
        </p:grpSpPr>
        <p:sp>
          <p:nvSpPr>
            <p:cNvPr id="48" name="Rounded Rectangle 47">
              <a:hlinkClick r:id="rId2" action="ppaction://hlinksldjump"/>
            </p:cNvPr>
            <p:cNvSpPr/>
            <p:nvPr/>
          </p:nvSpPr>
          <p:spPr>
            <a:xfrm>
              <a:off x="416336" y="1589649"/>
              <a:ext cx="1911539" cy="74697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0AD47">
                    <a:lumMod val="40000"/>
                    <a:lumOff val="60000"/>
                  </a:srgbClr>
                </a:gs>
                <a:gs pos="0">
                  <a:sysClr val="window" lastClr="FFFFFF">
                    <a:lumMod val="65000"/>
                  </a:sysClr>
                </a:gs>
                <a:gs pos="100000">
                  <a:srgbClr val="E7E6E6">
                    <a:lumMod val="25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Install </a:t>
              </a:r>
              <a:r>
                <a:rPr kumimoji="0" lang="en-US" sz="20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aplikasi</a:t>
              </a: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1055077" y="1139481"/>
              <a:ext cx="534573" cy="56270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125661" y="1212102"/>
              <a:ext cx="3658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rebuchet MS" panose="020B0603020202020204" pitchFamily="34" charset="0"/>
                  <a:cs typeface="+mn-cs"/>
                </a:rPr>
                <a:t>1</a:t>
              </a: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3488941" y="1186900"/>
            <a:ext cx="365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white"/>
                </a:solidFill>
                <a:latin typeface="Trebuchet MS" panose="020B0603020202020204" pitchFamily="34" charset="0"/>
                <a:cs typeface="+mn-cs"/>
              </a:rPr>
              <a:t>2</a:t>
            </a:r>
            <a:endParaRPr lang="en-US" sz="2400" b="1" dirty="0">
              <a:solidFill>
                <a:prstClr val="white"/>
              </a:solidFill>
              <a:latin typeface="Trebuchet MS" panose="020B0603020202020204" pitchFamily="34" charset="0"/>
              <a:cs typeface="+mn-cs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884962" y="1201021"/>
            <a:ext cx="365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white"/>
                </a:solidFill>
                <a:latin typeface="Trebuchet MS" panose="020B0603020202020204" pitchFamily="34" charset="0"/>
                <a:cs typeface="+mn-cs"/>
              </a:rPr>
              <a:t>3</a:t>
            </a:r>
            <a:endParaRPr lang="en-US" sz="2400" b="1" dirty="0">
              <a:solidFill>
                <a:prstClr val="white"/>
              </a:solidFill>
              <a:latin typeface="Trebuchet MS" panose="020B0603020202020204" pitchFamily="34" charset="0"/>
              <a:cs typeface="+mn-c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264745" y="1194525"/>
            <a:ext cx="365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white"/>
                </a:solidFill>
                <a:latin typeface="Trebuchet MS" panose="020B0603020202020204" pitchFamily="34" charset="0"/>
                <a:cs typeface="+mn-cs"/>
              </a:rPr>
              <a:t>4</a:t>
            </a:r>
            <a:endParaRPr lang="en-US" sz="2400" b="1" dirty="0">
              <a:solidFill>
                <a:prstClr val="white"/>
              </a:solidFill>
              <a:latin typeface="Trebuchet MS" panose="020B0603020202020204" pitchFamily="34" charset="0"/>
              <a:cs typeface="+mn-cs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610973" y="1186901"/>
            <a:ext cx="365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white"/>
                </a:solidFill>
                <a:latin typeface="Trebuchet MS" panose="020B0603020202020204" pitchFamily="34" charset="0"/>
                <a:cs typeface="+mn-cs"/>
              </a:rPr>
              <a:t>5</a:t>
            </a:r>
            <a:endParaRPr lang="en-US" sz="2400" b="1" dirty="0">
              <a:solidFill>
                <a:prstClr val="white"/>
              </a:solidFill>
              <a:latin typeface="Trebuchet MS" panose="020B0603020202020204" pitchFamily="34" charset="0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41253" y="2727399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white"/>
                </a:solidFill>
                <a:latin typeface="Trebuchet MS" panose="020B0603020202020204" pitchFamily="34" charset="0"/>
                <a:cs typeface="+mn-cs"/>
              </a:rPr>
              <a:t>10</a:t>
            </a:r>
            <a:endParaRPr lang="en-US" sz="2400" b="1" dirty="0">
              <a:solidFill>
                <a:prstClr val="white"/>
              </a:solidFill>
              <a:latin typeface="Trebuchet MS" panose="020B0603020202020204" pitchFamily="34" charset="0"/>
              <a:cs typeface="+mn-cs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488941" y="2702197"/>
            <a:ext cx="365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white"/>
                </a:solidFill>
                <a:latin typeface="Trebuchet MS" panose="020B0603020202020204" pitchFamily="34" charset="0"/>
                <a:cs typeface="+mn-cs"/>
              </a:rPr>
              <a:t>9</a:t>
            </a:r>
            <a:endParaRPr lang="en-US" sz="2400" b="1" dirty="0">
              <a:solidFill>
                <a:prstClr val="white"/>
              </a:solidFill>
              <a:latin typeface="Trebuchet MS" panose="020B0603020202020204" pitchFamily="34" charset="0"/>
              <a:cs typeface="+mn-cs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884962" y="2716318"/>
            <a:ext cx="365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white"/>
                </a:solidFill>
                <a:latin typeface="Trebuchet MS" panose="020B0603020202020204" pitchFamily="34" charset="0"/>
                <a:cs typeface="+mn-cs"/>
              </a:rPr>
              <a:t>8</a:t>
            </a:r>
            <a:endParaRPr lang="en-US" sz="2400" b="1" dirty="0">
              <a:solidFill>
                <a:prstClr val="white"/>
              </a:solidFill>
              <a:latin typeface="Trebuchet MS" panose="020B0603020202020204" pitchFamily="34" charset="0"/>
              <a:cs typeface="+mn-cs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264745" y="2709822"/>
            <a:ext cx="365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white"/>
                </a:solidFill>
                <a:latin typeface="Trebuchet MS" panose="020B0603020202020204" pitchFamily="34" charset="0"/>
                <a:cs typeface="+mn-cs"/>
              </a:rPr>
              <a:t>7</a:t>
            </a:r>
            <a:endParaRPr lang="en-US" sz="2400" b="1" dirty="0">
              <a:solidFill>
                <a:prstClr val="white"/>
              </a:solidFill>
              <a:latin typeface="Trebuchet MS" panose="020B0603020202020204" pitchFamily="34" charset="0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0610973" y="2702198"/>
            <a:ext cx="365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white"/>
                </a:solidFill>
                <a:latin typeface="Trebuchet MS" panose="020B0603020202020204" pitchFamily="34" charset="0"/>
                <a:cs typeface="+mn-cs"/>
              </a:rPr>
              <a:t>6</a:t>
            </a:r>
            <a:endParaRPr lang="en-US" sz="2400" b="1" dirty="0">
              <a:solidFill>
                <a:prstClr val="white"/>
              </a:solidFill>
              <a:latin typeface="Trebuchet MS" panose="020B0603020202020204" pitchFamily="34" charset="0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029244" y="4313505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white"/>
                </a:solidFill>
                <a:latin typeface="Trebuchet MS" panose="020B0603020202020204" pitchFamily="34" charset="0"/>
                <a:cs typeface="+mn-cs"/>
              </a:rPr>
              <a:t>11</a:t>
            </a:r>
            <a:endParaRPr lang="en-US" sz="2400" b="1" dirty="0">
              <a:solidFill>
                <a:prstClr val="white"/>
              </a:solidFill>
              <a:latin typeface="Trebuchet MS" panose="020B0603020202020204" pitchFamily="34" charset="0"/>
              <a:cs typeface="+mn-cs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360314" y="4313505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white"/>
                </a:solidFill>
                <a:latin typeface="Trebuchet MS" panose="020B0603020202020204" pitchFamily="34" charset="0"/>
                <a:cs typeface="+mn-cs"/>
              </a:rPr>
              <a:t>12</a:t>
            </a:r>
            <a:endParaRPr lang="en-US" sz="2400" b="1" dirty="0">
              <a:solidFill>
                <a:prstClr val="white"/>
              </a:solidFill>
              <a:latin typeface="Trebuchet MS" panose="020B0603020202020204" pitchFamily="34" charset="0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756092" y="4313505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white"/>
                </a:solidFill>
                <a:latin typeface="Trebuchet MS" panose="020B0603020202020204" pitchFamily="34" charset="0"/>
                <a:cs typeface="+mn-cs"/>
              </a:rPr>
              <a:t>13</a:t>
            </a:r>
            <a:endParaRPr lang="en-US" sz="2400" b="1" dirty="0">
              <a:solidFill>
                <a:prstClr val="white"/>
              </a:solidFill>
              <a:latin typeface="Trebuchet MS" panose="020B0603020202020204" pitchFamily="34" charset="0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8181395" y="4313505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white"/>
                </a:solidFill>
                <a:latin typeface="Trebuchet MS" panose="020B0603020202020204" pitchFamily="34" charset="0"/>
                <a:cs typeface="+mn-cs"/>
              </a:rPr>
              <a:t>14</a:t>
            </a:r>
            <a:endParaRPr lang="en-US" sz="2400" b="1" dirty="0">
              <a:solidFill>
                <a:prstClr val="white"/>
              </a:solidFill>
              <a:latin typeface="Trebuchet MS" panose="020B0603020202020204" pitchFamily="34" charset="0"/>
              <a:cs typeface="+mn-cs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0489719" y="4313505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white"/>
                </a:solidFill>
                <a:latin typeface="Trebuchet MS" panose="020B0603020202020204" pitchFamily="34" charset="0"/>
                <a:cs typeface="+mn-cs"/>
              </a:rPr>
              <a:t>15</a:t>
            </a:r>
            <a:endParaRPr lang="en-US" sz="2400" b="1" dirty="0">
              <a:solidFill>
                <a:prstClr val="white"/>
              </a:solidFill>
              <a:latin typeface="Trebuchet MS" panose="020B0603020202020204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976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9336" y="188640"/>
            <a:ext cx="7466468" cy="477054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id-ID" sz="2500" b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c. </a:t>
            </a:r>
            <a:r>
              <a:rPr lang="en-US" sz="2500" b="1" dirty="0" err="1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Instalasi</a:t>
            </a:r>
            <a:r>
              <a:rPr lang="en-US" sz="2500" b="1" spc="-75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Aplikasi</a:t>
            </a:r>
            <a:r>
              <a:rPr lang="en-US" sz="2500" b="1" spc="-75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e-</a:t>
            </a:r>
            <a:r>
              <a:rPr lang="en-US" sz="25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sz="2500" b="1" spc="-70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SMA</a:t>
            </a:r>
            <a:r>
              <a:rPr lang="en-US" sz="2500" b="1" spc="-60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Versi</a:t>
            </a:r>
            <a:r>
              <a:rPr lang="en-US" sz="2500" b="1" spc="-75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2018</a:t>
            </a:r>
            <a:endParaRPr lang="id-ID" sz="25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5557" y="792428"/>
            <a:ext cx="473014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20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1. </a:t>
            </a:r>
            <a:r>
              <a:rPr lang="en-US" sz="3000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Persyaratan</a:t>
            </a:r>
            <a:r>
              <a:rPr lang="en-US" sz="300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0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teknis</a:t>
            </a:r>
            <a:r>
              <a:rPr lang="en-US" sz="3000" spc="-10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0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server</a:t>
            </a:r>
            <a:endParaRPr lang="id-ID" sz="3000" dirty="0"/>
          </a:p>
        </p:txBody>
      </p:sp>
      <p:sp>
        <p:nvSpPr>
          <p:cNvPr id="4" name="Rectangle 3"/>
          <p:cNvSpPr/>
          <p:nvPr/>
        </p:nvSpPr>
        <p:spPr>
          <a:xfrm>
            <a:off x="-312712" y="1473161"/>
            <a:ext cx="12241360" cy="45089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2135">
              <a:lnSpc>
                <a:spcPct val="116000"/>
              </a:lnSpc>
              <a:spcBef>
                <a:spcPts val="240"/>
              </a:spcBef>
              <a:spcAft>
                <a:spcPts val="0"/>
              </a:spcAft>
            </a:pP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Agar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aplikasi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e-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dapat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berjalan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sebagaimana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mestinya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perlu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diperhatikan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persyaratan</a:t>
            </a:r>
            <a:r>
              <a:rPr lang="en-US" sz="2500" spc="-10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teknis</a:t>
            </a:r>
            <a:r>
              <a:rPr lang="en-US" sz="2500" spc="-1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server</a:t>
            </a:r>
            <a:r>
              <a:rPr lang="en-US" sz="2500" spc="-1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atau</a:t>
            </a:r>
            <a:r>
              <a:rPr lang="en-US" sz="2500" spc="-1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komputer</a:t>
            </a:r>
            <a:r>
              <a:rPr lang="en-US" sz="2500" spc="-10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</a:t>
            </a:r>
            <a:r>
              <a:rPr lang="en-US" sz="2500" spc="-10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berfungsi</a:t>
            </a:r>
            <a:r>
              <a:rPr lang="en-US" sz="2500" spc="-1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sz="2500" spc="-1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server</a:t>
            </a:r>
            <a:r>
              <a:rPr lang="en-US" sz="2500" spc="-1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sz="2500" spc="-1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sz="2500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1371600" lvl="2" indent="-457200">
              <a:spcBef>
                <a:spcPts val="30"/>
              </a:spcBef>
              <a:spcAft>
                <a:spcPts val="0"/>
              </a:spcAft>
              <a:buFont typeface="+mj-lt"/>
              <a:buAutoNum type="arabicPeriod"/>
              <a:tabLst>
                <a:tab pos="859155" algn="l"/>
              </a:tabLst>
            </a:pP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Prosesor</a:t>
            </a:r>
            <a:r>
              <a:rPr lang="en-US" sz="2500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minimal</a:t>
            </a:r>
            <a:r>
              <a:rPr lang="en-US" sz="2500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setara</a:t>
            </a:r>
            <a:r>
              <a:rPr lang="en-US" sz="2500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Dual</a:t>
            </a:r>
            <a:r>
              <a:rPr lang="en-US" sz="2500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Core,</a:t>
            </a:r>
            <a:r>
              <a:rPr lang="en-US" sz="2500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lebih</a:t>
            </a:r>
            <a:r>
              <a:rPr lang="en-US" sz="2500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disarankan</a:t>
            </a:r>
            <a:r>
              <a:rPr lang="en-US" sz="2500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core</a:t>
            </a:r>
            <a:r>
              <a:rPr lang="en-US" sz="2500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I-3.</a:t>
            </a:r>
            <a:endParaRPr lang="id-ID" sz="2500" spc="-15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1371600" lvl="2" indent="-457200">
              <a:spcBef>
                <a:spcPts val="30"/>
              </a:spcBef>
              <a:spcAft>
                <a:spcPts val="0"/>
              </a:spcAft>
              <a:buFont typeface="+mj-lt"/>
              <a:buAutoNum type="arabicPeriod"/>
              <a:tabLst>
                <a:tab pos="859155" algn="l"/>
              </a:tabLst>
            </a:pPr>
            <a:r>
              <a:rPr lang="en-US" sz="2500" spc="-15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OS 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windows XP/7/ </a:t>
            </a:r>
            <a:r>
              <a:rPr lang="en-US" sz="2500" spc="-2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8/ 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10, (32/64 bit)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disarankan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windows 7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atas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atau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win server</a:t>
            </a:r>
            <a:r>
              <a:rPr lang="en-US" sz="2500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2012.</a:t>
            </a:r>
            <a:endParaRPr lang="id-ID" sz="2500" spc="-15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1371600" lvl="2" indent="-457200">
              <a:spcBef>
                <a:spcPts val="30"/>
              </a:spcBef>
              <a:spcAft>
                <a:spcPts val="0"/>
              </a:spcAft>
              <a:buFont typeface="+mj-lt"/>
              <a:buAutoNum type="arabicPeriod"/>
              <a:tabLst>
                <a:tab pos="859155" algn="l"/>
              </a:tabLst>
            </a:pPr>
            <a:r>
              <a:rPr lang="en-US" sz="2500" spc="-15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RAM</a:t>
            </a:r>
            <a:r>
              <a:rPr lang="en-US" sz="2500" spc="-3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minimal</a:t>
            </a:r>
            <a:r>
              <a:rPr lang="en-US" sz="2500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2</a:t>
            </a:r>
            <a:r>
              <a:rPr lang="en-US" sz="2500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GB,</a:t>
            </a:r>
            <a:r>
              <a:rPr lang="en-US" sz="2500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disarankan</a:t>
            </a:r>
            <a:r>
              <a:rPr lang="en-US" sz="2500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4</a:t>
            </a:r>
            <a:r>
              <a:rPr lang="en-US" sz="2500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GB.</a:t>
            </a:r>
            <a:endParaRPr lang="id-ID" sz="2500" spc="-15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1371600" lvl="2" indent="-457200">
              <a:spcBef>
                <a:spcPts val="30"/>
              </a:spcBef>
              <a:spcAft>
                <a:spcPts val="0"/>
              </a:spcAft>
              <a:buFont typeface="+mj-lt"/>
              <a:buAutoNum type="arabicPeriod"/>
              <a:tabLst>
                <a:tab pos="859155" algn="l"/>
              </a:tabLst>
            </a:pPr>
            <a:r>
              <a:rPr lang="en-US" sz="2500" spc="-15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Ruang</a:t>
            </a:r>
            <a:r>
              <a:rPr lang="en-US" sz="2500" spc="-3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kosong</a:t>
            </a:r>
            <a:r>
              <a:rPr lang="en-US" sz="2500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sz="2500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drive</a:t>
            </a:r>
            <a:r>
              <a:rPr lang="en-US" sz="2500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</a:t>
            </a:r>
            <a:r>
              <a:rPr lang="en-US" sz="2500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minimal</a:t>
            </a:r>
            <a:r>
              <a:rPr lang="en-US" sz="2500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1GB.</a:t>
            </a:r>
            <a:endParaRPr lang="id-ID" sz="2500" spc="-15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1371600" lvl="2" indent="-457200">
              <a:spcBef>
                <a:spcPts val="30"/>
              </a:spcBef>
              <a:spcAft>
                <a:spcPts val="0"/>
              </a:spcAft>
              <a:buFont typeface="+mj-lt"/>
              <a:buAutoNum type="arabicPeriod"/>
              <a:tabLst>
                <a:tab pos="859155" algn="l"/>
              </a:tabLst>
            </a:pPr>
            <a:r>
              <a:rPr lang="en-US" sz="2500" spc="-15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Telah</a:t>
            </a:r>
            <a:r>
              <a:rPr lang="en-US" sz="2500" spc="-15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terinstal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aplikasi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terisi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lengkap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sz="2500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spc="-15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benar</a:t>
            </a:r>
            <a:r>
              <a:rPr lang="en-US" sz="2500" spc="-15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sz="2500" spc="-15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1371600" lvl="2" indent="-457200">
              <a:spcBef>
                <a:spcPts val="30"/>
              </a:spcBef>
              <a:spcAft>
                <a:spcPts val="0"/>
              </a:spcAft>
              <a:buFont typeface="+mj-lt"/>
              <a:buAutoNum type="arabicPeriod"/>
              <a:tabLst>
                <a:tab pos="859155" algn="l"/>
              </a:tabLst>
            </a:pPr>
            <a:r>
              <a:rPr lang="en-US" sz="2500" i="1" dirty="0" smtClean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Browser 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disarankan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adalah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“</a:t>
            </a:r>
            <a:r>
              <a:rPr lang="en-US" sz="2500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Chrome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”,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hal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juga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berlaku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komputer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5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klien</a:t>
            </a:r>
            <a:r>
              <a:rPr lang="en-US" sz="25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sz="2500" dirty="0"/>
          </a:p>
        </p:txBody>
      </p:sp>
    </p:spTree>
    <p:extLst>
      <p:ext uri="{BB962C8B-B14F-4D97-AF65-F5344CB8AC3E}">
        <p14:creationId xmlns:p14="http://schemas.microsoft.com/office/powerpoint/2010/main" val="183951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1344" y="260648"/>
            <a:ext cx="4166846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id-ID" sz="3000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2. </a:t>
            </a:r>
            <a:r>
              <a:rPr lang="en-US" sz="3000" b="1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Langkah</a:t>
            </a:r>
            <a:r>
              <a:rPr lang="en-US" sz="3000" b="1" spc="-6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0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Instalasi</a:t>
            </a:r>
            <a:endParaRPr lang="id-ID" sz="3000" b="1" dirty="0"/>
          </a:p>
        </p:txBody>
      </p:sp>
      <p:sp>
        <p:nvSpPr>
          <p:cNvPr id="3" name="Rectangle 2"/>
          <p:cNvSpPr/>
          <p:nvPr/>
        </p:nvSpPr>
        <p:spPr>
          <a:xfrm>
            <a:off x="551384" y="908720"/>
            <a:ext cx="112332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Aplikasi</a:t>
            </a:r>
            <a:r>
              <a:rPr lang="en-US" sz="22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e-</a:t>
            </a:r>
            <a:r>
              <a:rPr lang="en-US" sz="22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sz="22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SMA </a:t>
            </a:r>
            <a:r>
              <a:rPr lang="en-US" sz="22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versi</a:t>
            </a:r>
            <a:r>
              <a:rPr lang="en-US" sz="22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2018.</a:t>
            </a:r>
            <a:r>
              <a:rPr lang="id-ID" sz="220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f</a:t>
            </a:r>
            <a:r>
              <a:rPr lang="en-US" sz="220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dapat</a:t>
            </a:r>
            <a:r>
              <a:rPr lang="en-US" sz="22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di </a:t>
            </a:r>
            <a:r>
              <a:rPr lang="en-US" sz="22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unduh</a:t>
            </a:r>
            <a:r>
              <a:rPr lang="en-US" sz="22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di : </a:t>
            </a:r>
            <a:r>
              <a:rPr lang="en-US" sz="2200" dirty="0">
                <a:solidFill>
                  <a:srgbClr val="0000FF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  <a:hlinkClick r:id="rId2"/>
              </a:rPr>
              <a:t>http://gerbangkurikulum.psma.kemdikbud.go.id/e-rapor</a:t>
            </a:r>
            <a:endParaRPr lang="id-ID" sz="2200" dirty="0"/>
          </a:p>
        </p:txBody>
      </p:sp>
      <p:sp>
        <p:nvSpPr>
          <p:cNvPr id="4" name="Rectangle 3"/>
          <p:cNvSpPr/>
          <p:nvPr/>
        </p:nvSpPr>
        <p:spPr>
          <a:xfrm>
            <a:off x="551384" y="1772235"/>
            <a:ext cx="1072919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4820" indent="-452120">
              <a:lnSpc>
                <a:spcPct val="100000"/>
              </a:lnSpc>
              <a:spcBef>
                <a:spcPts val="1160"/>
              </a:spcBef>
              <a:buClr>
                <a:srgbClr val="9CBDBC"/>
              </a:buClr>
              <a:buFont typeface="Wingdings"/>
              <a:buChar char=""/>
              <a:tabLst>
                <a:tab pos="464184" algn="l"/>
                <a:tab pos="464820" algn="l"/>
              </a:tabLst>
            </a:pPr>
            <a:r>
              <a:rPr lang="id-ID" sz="2000" spc="-80" dirty="0">
                <a:solidFill>
                  <a:srgbClr val="2D2B20"/>
                </a:solidFill>
                <a:latin typeface="Arial"/>
                <a:cs typeface="Arial"/>
              </a:rPr>
              <a:t>Aplikasi </a:t>
            </a:r>
            <a:r>
              <a:rPr lang="id-ID" sz="2000" spc="-75" dirty="0">
                <a:solidFill>
                  <a:srgbClr val="2D2B20"/>
                </a:solidFill>
                <a:latin typeface="Arial"/>
                <a:cs typeface="Arial"/>
              </a:rPr>
              <a:t>diinstall </a:t>
            </a:r>
            <a:r>
              <a:rPr lang="id-ID" sz="2000" spc="-110" dirty="0">
                <a:solidFill>
                  <a:srgbClr val="2D2B20"/>
                </a:solidFill>
                <a:latin typeface="Arial"/>
                <a:cs typeface="Arial"/>
              </a:rPr>
              <a:t>dengan </a:t>
            </a:r>
            <a:r>
              <a:rPr lang="id-ID" sz="2000" spc="-125" dirty="0">
                <a:solidFill>
                  <a:srgbClr val="2D2B20"/>
                </a:solidFill>
                <a:latin typeface="Arial"/>
                <a:cs typeface="Arial"/>
              </a:rPr>
              <a:t>hak </a:t>
            </a:r>
            <a:r>
              <a:rPr lang="id-ID" sz="2000" spc="-90" dirty="0" smtClean="0">
                <a:solidFill>
                  <a:srgbClr val="2D2B20"/>
                </a:solidFill>
                <a:latin typeface="Arial"/>
                <a:cs typeface="Arial"/>
              </a:rPr>
              <a:t>administrator </a:t>
            </a:r>
            <a:r>
              <a:rPr lang="id-ID" sz="2000" spc="-125" dirty="0" smtClean="0">
                <a:solidFill>
                  <a:srgbClr val="2D2B20"/>
                </a:solidFill>
                <a:latin typeface="Arial"/>
                <a:cs typeface="Arial"/>
              </a:rPr>
              <a:t>(</a:t>
            </a:r>
            <a:r>
              <a:rPr lang="id-ID" sz="2000" spc="-15" dirty="0" smtClean="0">
                <a:solidFill>
                  <a:srgbClr val="2D2B20"/>
                </a:solidFill>
                <a:latin typeface="Arial"/>
                <a:cs typeface="Arial"/>
              </a:rPr>
              <a:t> </a:t>
            </a:r>
            <a:r>
              <a:rPr lang="id-ID" sz="2000" b="1" i="1" spc="-270" dirty="0" smtClean="0">
                <a:solidFill>
                  <a:srgbClr val="2D2B20"/>
                </a:solidFill>
                <a:latin typeface="Arial"/>
                <a:cs typeface="Arial"/>
              </a:rPr>
              <a:t>run </a:t>
            </a:r>
            <a:r>
              <a:rPr lang="id-ID" sz="2000" b="1" i="1" spc="-215" dirty="0" smtClean="0">
                <a:solidFill>
                  <a:srgbClr val="2D2B20"/>
                </a:solidFill>
                <a:latin typeface="Arial"/>
                <a:cs typeface="Arial"/>
              </a:rPr>
              <a:t>administrator</a:t>
            </a:r>
            <a:r>
              <a:rPr lang="id-ID" sz="2000" spc="-215" dirty="0" smtClean="0">
                <a:solidFill>
                  <a:srgbClr val="2D2B20"/>
                </a:solidFill>
                <a:latin typeface="Arial"/>
                <a:cs typeface="Arial"/>
              </a:rPr>
              <a:t>)</a:t>
            </a:r>
            <a:endParaRPr lang="id-ID" sz="2000" dirty="0">
              <a:latin typeface="Arial"/>
              <a:cs typeface="Arial"/>
            </a:endParaRPr>
          </a:p>
          <a:p>
            <a:pPr marL="464820" indent="-452120">
              <a:lnSpc>
                <a:spcPct val="100000"/>
              </a:lnSpc>
              <a:spcBef>
                <a:spcPts val="1165"/>
              </a:spcBef>
              <a:buClr>
                <a:srgbClr val="9CBDBC"/>
              </a:buClr>
              <a:buFont typeface="Wingdings"/>
              <a:buChar char=""/>
              <a:tabLst>
                <a:tab pos="464184" algn="l"/>
                <a:tab pos="464820" algn="l"/>
              </a:tabLst>
            </a:pPr>
            <a:r>
              <a:rPr lang="id-ID" sz="2000" spc="-125" dirty="0">
                <a:solidFill>
                  <a:srgbClr val="2D2B20"/>
                </a:solidFill>
                <a:latin typeface="Arial"/>
                <a:cs typeface="Arial"/>
              </a:rPr>
              <a:t>Instalasi </a:t>
            </a:r>
            <a:r>
              <a:rPr lang="id-ID" sz="2000" spc="-35" dirty="0">
                <a:solidFill>
                  <a:srgbClr val="2D2B20"/>
                </a:solidFill>
                <a:latin typeface="Arial"/>
                <a:cs typeface="Arial"/>
              </a:rPr>
              <a:t>rapor </a:t>
            </a:r>
            <a:r>
              <a:rPr lang="id-ID" sz="2000" spc="-130" dirty="0">
                <a:solidFill>
                  <a:srgbClr val="2D2B20"/>
                </a:solidFill>
                <a:latin typeface="Arial"/>
                <a:cs typeface="Arial"/>
              </a:rPr>
              <a:t>versi </a:t>
            </a:r>
            <a:r>
              <a:rPr lang="id-ID" sz="2000" spc="-55" dirty="0">
                <a:solidFill>
                  <a:srgbClr val="2D2B20"/>
                </a:solidFill>
                <a:latin typeface="Arial"/>
                <a:cs typeface="Arial"/>
              </a:rPr>
              <a:t>terbaru </a:t>
            </a:r>
            <a:r>
              <a:rPr lang="id-ID" sz="2000" spc="-85" dirty="0">
                <a:solidFill>
                  <a:srgbClr val="2D2B20"/>
                </a:solidFill>
                <a:latin typeface="Arial"/>
                <a:cs typeface="Arial"/>
              </a:rPr>
              <a:t>dimulai </a:t>
            </a:r>
            <a:r>
              <a:rPr lang="id-ID" sz="2000" spc="-110" dirty="0">
                <a:solidFill>
                  <a:srgbClr val="2D2B20"/>
                </a:solidFill>
                <a:latin typeface="Arial"/>
                <a:cs typeface="Arial"/>
              </a:rPr>
              <a:t>dengan </a:t>
            </a:r>
            <a:r>
              <a:rPr lang="id-ID" sz="2000" spc="-80" dirty="0">
                <a:solidFill>
                  <a:srgbClr val="2D2B20"/>
                </a:solidFill>
                <a:latin typeface="Arial"/>
                <a:cs typeface="Arial"/>
              </a:rPr>
              <a:t>tahapan</a:t>
            </a:r>
            <a:r>
              <a:rPr lang="id-ID" sz="2000" spc="-10" dirty="0">
                <a:solidFill>
                  <a:srgbClr val="2D2B20"/>
                </a:solidFill>
                <a:latin typeface="Arial"/>
                <a:cs typeface="Arial"/>
              </a:rPr>
              <a:t> </a:t>
            </a:r>
            <a:r>
              <a:rPr lang="id-ID" sz="2000" spc="-80" dirty="0">
                <a:solidFill>
                  <a:srgbClr val="2D2B20"/>
                </a:solidFill>
                <a:latin typeface="Arial"/>
                <a:cs typeface="Arial"/>
              </a:rPr>
              <a:t>berikut:</a:t>
            </a:r>
            <a:endParaRPr lang="id-ID" sz="2000" dirty="0">
              <a:latin typeface="Arial"/>
              <a:cs typeface="Arial"/>
            </a:endParaRPr>
          </a:p>
          <a:p>
            <a:pPr marL="276860" indent="-264160">
              <a:lnSpc>
                <a:spcPct val="100000"/>
              </a:lnSpc>
              <a:spcBef>
                <a:spcPts val="1160"/>
              </a:spcBef>
              <a:buAutoNum type="arabicPeriod"/>
              <a:tabLst>
                <a:tab pos="277495" algn="l"/>
              </a:tabLst>
            </a:pPr>
            <a:r>
              <a:rPr lang="id-ID" sz="2000" spc="-95" dirty="0">
                <a:solidFill>
                  <a:srgbClr val="2D2B20"/>
                </a:solidFill>
                <a:latin typeface="Arial"/>
                <a:cs typeface="Arial"/>
              </a:rPr>
              <a:t>Bagi </a:t>
            </a:r>
            <a:r>
              <a:rPr lang="id-ID" sz="2000" spc="-110" dirty="0">
                <a:solidFill>
                  <a:srgbClr val="2D2B20"/>
                </a:solidFill>
                <a:latin typeface="Arial"/>
                <a:cs typeface="Arial"/>
              </a:rPr>
              <a:t>pengguna</a:t>
            </a:r>
            <a:r>
              <a:rPr lang="id-ID" sz="2000" spc="70" dirty="0">
                <a:solidFill>
                  <a:srgbClr val="2D2B20"/>
                </a:solidFill>
                <a:latin typeface="Arial"/>
                <a:cs typeface="Arial"/>
              </a:rPr>
              <a:t> </a:t>
            </a:r>
            <a:r>
              <a:rPr lang="id-ID" sz="2000" spc="-40" dirty="0">
                <a:solidFill>
                  <a:srgbClr val="2D2B20"/>
                </a:solidFill>
                <a:latin typeface="Arial"/>
                <a:cs typeface="Arial"/>
              </a:rPr>
              <a:t>2018.d.1</a:t>
            </a:r>
            <a:endParaRPr lang="id-ID" sz="2000" dirty="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  <a:spcBef>
                <a:spcPts val="1160"/>
              </a:spcBef>
            </a:pPr>
            <a:r>
              <a:rPr lang="id-ID" sz="2000" spc="-180" dirty="0">
                <a:solidFill>
                  <a:srgbClr val="2D2B20"/>
                </a:solidFill>
                <a:latin typeface="Arial"/>
                <a:cs typeface="Arial"/>
              </a:rPr>
              <a:t>Langsung </a:t>
            </a:r>
            <a:r>
              <a:rPr lang="id-ID" sz="2000" spc="-110" dirty="0">
                <a:solidFill>
                  <a:srgbClr val="2D2B20"/>
                </a:solidFill>
                <a:latin typeface="Arial"/>
                <a:cs typeface="Arial"/>
              </a:rPr>
              <a:t>Install </a:t>
            </a:r>
            <a:r>
              <a:rPr lang="id-ID" sz="2000" spc="-60" dirty="0">
                <a:solidFill>
                  <a:srgbClr val="2D2B20"/>
                </a:solidFill>
                <a:latin typeface="Arial"/>
                <a:cs typeface="Arial"/>
              </a:rPr>
              <a:t>updater </a:t>
            </a:r>
            <a:r>
              <a:rPr lang="id-ID" sz="2000" spc="-145" dirty="0">
                <a:solidFill>
                  <a:srgbClr val="2D2B20"/>
                </a:solidFill>
                <a:latin typeface="Arial"/>
                <a:cs typeface="Arial"/>
              </a:rPr>
              <a:t>Versi</a:t>
            </a:r>
            <a:r>
              <a:rPr lang="id-ID" sz="2000" spc="-75" dirty="0">
                <a:solidFill>
                  <a:srgbClr val="2D2B20"/>
                </a:solidFill>
                <a:latin typeface="Arial"/>
                <a:cs typeface="Arial"/>
              </a:rPr>
              <a:t> </a:t>
            </a:r>
            <a:r>
              <a:rPr lang="id-ID" sz="2000" spc="-50" dirty="0" smtClean="0">
                <a:solidFill>
                  <a:srgbClr val="2D2B20"/>
                </a:solidFill>
                <a:latin typeface="Arial"/>
                <a:cs typeface="Arial"/>
              </a:rPr>
              <a:t>2018.e</a:t>
            </a:r>
          </a:p>
          <a:p>
            <a:pPr marL="927100">
              <a:lnSpc>
                <a:spcPct val="100000"/>
              </a:lnSpc>
              <a:spcBef>
                <a:spcPts val="1160"/>
              </a:spcBef>
            </a:pPr>
            <a:r>
              <a:rPr lang="id-ID" sz="2000" spc="-50" dirty="0" smtClean="0">
                <a:solidFill>
                  <a:srgbClr val="2D2B20"/>
                </a:solidFill>
                <a:latin typeface="Arial"/>
                <a:cs typeface="Arial"/>
              </a:rPr>
              <a:t>Instal Updater Versi 2018.f</a:t>
            </a:r>
            <a:endParaRPr lang="id-ID" sz="2000" dirty="0">
              <a:latin typeface="Arial"/>
              <a:cs typeface="Arial"/>
            </a:endParaRPr>
          </a:p>
          <a:p>
            <a:pPr marL="276860" indent="-264160">
              <a:lnSpc>
                <a:spcPct val="100000"/>
              </a:lnSpc>
              <a:spcBef>
                <a:spcPts val="1160"/>
              </a:spcBef>
              <a:buAutoNum type="arabicPeriod" startAt="2"/>
              <a:tabLst>
                <a:tab pos="277495" algn="l"/>
              </a:tabLst>
            </a:pPr>
            <a:r>
              <a:rPr lang="id-ID" sz="2000" spc="-95" dirty="0">
                <a:solidFill>
                  <a:srgbClr val="2D2B20"/>
                </a:solidFill>
                <a:latin typeface="Arial"/>
                <a:cs typeface="Arial"/>
              </a:rPr>
              <a:t>Bagi </a:t>
            </a:r>
            <a:r>
              <a:rPr lang="id-ID" sz="2000" spc="-110" dirty="0">
                <a:solidFill>
                  <a:srgbClr val="2D2B20"/>
                </a:solidFill>
                <a:latin typeface="Arial"/>
                <a:cs typeface="Arial"/>
              </a:rPr>
              <a:t>pengguna</a:t>
            </a:r>
            <a:r>
              <a:rPr lang="id-ID" sz="2000" spc="70" dirty="0">
                <a:solidFill>
                  <a:srgbClr val="2D2B20"/>
                </a:solidFill>
                <a:latin typeface="Arial"/>
                <a:cs typeface="Arial"/>
              </a:rPr>
              <a:t> </a:t>
            </a:r>
            <a:r>
              <a:rPr lang="id-ID" sz="2000" spc="-60" dirty="0">
                <a:solidFill>
                  <a:srgbClr val="2D2B20"/>
                </a:solidFill>
                <a:latin typeface="Arial"/>
                <a:cs typeface="Arial"/>
              </a:rPr>
              <a:t>baru</a:t>
            </a:r>
            <a:endParaRPr lang="id-ID" sz="2000" dirty="0">
              <a:latin typeface="Arial"/>
              <a:cs typeface="Arial"/>
            </a:endParaRPr>
          </a:p>
          <a:p>
            <a:pPr marL="1203960" lvl="1" indent="-276860">
              <a:lnSpc>
                <a:spcPct val="100000"/>
              </a:lnSpc>
              <a:spcBef>
                <a:spcPts val="1165"/>
              </a:spcBef>
              <a:buAutoNum type="arabicParenR"/>
              <a:tabLst>
                <a:tab pos="1204595" algn="l"/>
              </a:tabLst>
            </a:pPr>
            <a:r>
              <a:rPr lang="id-ID" sz="2000" spc="-110" dirty="0">
                <a:solidFill>
                  <a:srgbClr val="2D2B20"/>
                </a:solidFill>
                <a:latin typeface="Arial"/>
                <a:cs typeface="Arial"/>
              </a:rPr>
              <a:t>Install </a:t>
            </a:r>
            <a:r>
              <a:rPr lang="id-ID" sz="2000" spc="-130" dirty="0">
                <a:solidFill>
                  <a:srgbClr val="2D2B20"/>
                </a:solidFill>
                <a:latin typeface="Arial"/>
                <a:cs typeface="Arial"/>
              </a:rPr>
              <a:t>eRapor </a:t>
            </a:r>
            <a:r>
              <a:rPr lang="id-ID" sz="2000" spc="-145" dirty="0">
                <a:solidFill>
                  <a:srgbClr val="2D2B20"/>
                </a:solidFill>
                <a:latin typeface="Arial"/>
                <a:cs typeface="Arial"/>
              </a:rPr>
              <a:t>Versi</a:t>
            </a:r>
            <a:r>
              <a:rPr lang="id-ID" sz="2000" spc="215" dirty="0">
                <a:solidFill>
                  <a:srgbClr val="2D2B20"/>
                </a:solidFill>
                <a:latin typeface="Arial"/>
                <a:cs typeface="Arial"/>
              </a:rPr>
              <a:t> </a:t>
            </a:r>
            <a:r>
              <a:rPr lang="id-ID" sz="2000" spc="-45" dirty="0">
                <a:solidFill>
                  <a:srgbClr val="2D2B20"/>
                </a:solidFill>
                <a:latin typeface="Arial"/>
                <a:cs typeface="Arial"/>
              </a:rPr>
              <a:t>2018.d.1</a:t>
            </a:r>
            <a:endParaRPr lang="id-ID" sz="2000" dirty="0">
              <a:latin typeface="Arial"/>
              <a:cs typeface="Arial"/>
            </a:endParaRPr>
          </a:p>
          <a:p>
            <a:pPr marL="1203960" lvl="1" indent="-276860">
              <a:lnSpc>
                <a:spcPct val="100000"/>
              </a:lnSpc>
              <a:spcBef>
                <a:spcPts val="1160"/>
              </a:spcBef>
              <a:buAutoNum type="arabicParenR"/>
              <a:tabLst>
                <a:tab pos="1204595" algn="l"/>
              </a:tabLst>
            </a:pPr>
            <a:r>
              <a:rPr lang="id-ID" sz="2000" spc="-110" dirty="0">
                <a:solidFill>
                  <a:srgbClr val="2D2B20"/>
                </a:solidFill>
                <a:latin typeface="Arial"/>
                <a:cs typeface="Arial"/>
              </a:rPr>
              <a:t>Install </a:t>
            </a:r>
            <a:r>
              <a:rPr lang="id-ID" sz="2000" spc="-60" dirty="0">
                <a:solidFill>
                  <a:srgbClr val="2D2B20"/>
                </a:solidFill>
                <a:latin typeface="Arial"/>
                <a:cs typeface="Arial"/>
              </a:rPr>
              <a:t>updater </a:t>
            </a:r>
            <a:r>
              <a:rPr lang="id-ID" sz="2000" spc="-150" dirty="0">
                <a:solidFill>
                  <a:srgbClr val="2D2B20"/>
                </a:solidFill>
                <a:latin typeface="Arial"/>
                <a:cs typeface="Arial"/>
              </a:rPr>
              <a:t>Versi</a:t>
            </a:r>
            <a:r>
              <a:rPr lang="id-ID" sz="2000" spc="145" dirty="0">
                <a:solidFill>
                  <a:srgbClr val="2D2B20"/>
                </a:solidFill>
                <a:latin typeface="Arial"/>
                <a:cs typeface="Arial"/>
              </a:rPr>
              <a:t> </a:t>
            </a:r>
            <a:r>
              <a:rPr lang="id-ID" sz="2000" spc="-50" dirty="0" smtClean="0">
                <a:solidFill>
                  <a:srgbClr val="2D2B20"/>
                </a:solidFill>
                <a:latin typeface="Arial"/>
                <a:cs typeface="Arial"/>
              </a:rPr>
              <a:t>2018.e</a:t>
            </a:r>
          </a:p>
          <a:p>
            <a:pPr marL="1203960" lvl="1" indent="-276860">
              <a:lnSpc>
                <a:spcPct val="100000"/>
              </a:lnSpc>
              <a:spcBef>
                <a:spcPts val="1160"/>
              </a:spcBef>
              <a:buAutoNum type="arabicParenR"/>
              <a:tabLst>
                <a:tab pos="1204595" algn="l"/>
              </a:tabLst>
            </a:pPr>
            <a:r>
              <a:rPr lang="id-ID" sz="2000" spc="-50" dirty="0">
                <a:solidFill>
                  <a:srgbClr val="2D2B20"/>
                </a:solidFill>
                <a:latin typeface="Arial"/>
                <a:cs typeface="Arial"/>
              </a:rPr>
              <a:t>Instal Updater Versi 2018.f</a:t>
            </a:r>
            <a:endParaRPr lang="id-ID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8588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4"/>
          <p:cNvSpPr txBox="1"/>
          <p:nvPr/>
        </p:nvSpPr>
        <p:spPr>
          <a:xfrm>
            <a:off x="676910" y="893041"/>
            <a:ext cx="10184765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280"/>
              </a:lnSpc>
              <a:spcBef>
                <a:spcPts val="100"/>
              </a:spcBef>
            </a:pPr>
            <a:r>
              <a:rPr sz="2000" spc="-95" dirty="0">
                <a:solidFill>
                  <a:srgbClr val="2D2B20"/>
                </a:solidFill>
                <a:latin typeface="Arial"/>
                <a:cs typeface="Arial"/>
              </a:rPr>
              <a:t>Bagi </a:t>
            </a:r>
            <a:r>
              <a:rPr sz="2000" spc="-140" dirty="0">
                <a:solidFill>
                  <a:srgbClr val="2D2B20"/>
                </a:solidFill>
                <a:latin typeface="Arial"/>
                <a:cs typeface="Arial"/>
              </a:rPr>
              <a:t>sekolah </a:t>
            </a:r>
            <a:r>
              <a:rPr sz="2000" spc="-85" dirty="0">
                <a:solidFill>
                  <a:srgbClr val="2D2B20"/>
                </a:solidFill>
                <a:latin typeface="Arial"/>
                <a:cs typeface="Arial"/>
              </a:rPr>
              <a:t>yang </a:t>
            </a:r>
            <a:r>
              <a:rPr sz="2000" spc="-60" dirty="0">
                <a:solidFill>
                  <a:srgbClr val="2D2B20"/>
                </a:solidFill>
                <a:latin typeface="Arial"/>
                <a:cs typeface="Arial"/>
              </a:rPr>
              <a:t>baru </a:t>
            </a:r>
            <a:r>
              <a:rPr sz="2000" spc="-70" dirty="0">
                <a:solidFill>
                  <a:srgbClr val="2D2B20"/>
                </a:solidFill>
                <a:latin typeface="Arial"/>
                <a:cs typeface="Arial"/>
              </a:rPr>
              <a:t>pertama </a:t>
            </a:r>
            <a:r>
              <a:rPr sz="2000" spc="-40" dirty="0">
                <a:solidFill>
                  <a:srgbClr val="2D2B20"/>
                </a:solidFill>
                <a:latin typeface="Arial"/>
                <a:cs typeface="Arial"/>
              </a:rPr>
              <a:t>kali </a:t>
            </a:r>
            <a:r>
              <a:rPr sz="2000" spc="-145" dirty="0">
                <a:solidFill>
                  <a:srgbClr val="2D2B20"/>
                </a:solidFill>
                <a:latin typeface="Arial"/>
                <a:cs typeface="Arial"/>
              </a:rPr>
              <a:t>menggunakan </a:t>
            </a:r>
            <a:r>
              <a:rPr sz="2000" spc="-45" dirty="0">
                <a:solidFill>
                  <a:srgbClr val="2D2B20"/>
                </a:solidFill>
                <a:latin typeface="Arial"/>
                <a:cs typeface="Arial"/>
              </a:rPr>
              <a:t>e-rapor </a:t>
            </a:r>
            <a:r>
              <a:rPr sz="2000" spc="-180" dirty="0">
                <a:solidFill>
                  <a:srgbClr val="2D2B20"/>
                </a:solidFill>
                <a:latin typeface="Arial"/>
                <a:cs typeface="Arial"/>
              </a:rPr>
              <a:t>SMA, </a:t>
            </a:r>
            <a:r>
              <a:rPr sz="2000" spc="-80" dirty="0">
                <a:solidFill>
                  <a:srgbClr val="2D2B20"/>
                </a:solidFill>
                <a:latin typeface="Arial"/>
                <a:cs typeface="Arial"/>
              </a:rPr>
              <a:t>tahapan </a:t>
            </a:r>
            <a:r>
              <a:rPr sz="2000" spc="-85" dirty="0">
                <a:solidFill>
                  <a:srgbClr val="2D2B20"/>
                </a:solidFill>
                <a:latin typeface="Arial"/>
                <a:cs typeface="Arial"/>
              </a:rPr>
              <a:t>yang </a:t>
            </a:r>
            <a:r>
              <a:rPr sz="2000" spc="-70" dirty="0">
                <a:solidFill>
                  <a:srgbClr val="2D2B20"/>
                </a:solidFill>
                <a:latin typeface="Arial"/>
                <a:cs typeface="Arial"/>
              </a:rPr>
              <a:t>pertama </a:t>
            </a:r>
            <a:r>
              <a:rPr sz="2000" spc="-35" dirty="0">
                <a:solidFill>
                  <a:srgbClr val="2D2B20"/>
                </a:solidFill>
                <a:latin typeface="Arial"/>
                <a:cs typeface="Arial"/>
              </a:rPr>
              <a:t>kali</a:t>
            </a:r>
            <a:r>
              <a:rPr sz="2000" spc="-145" dirty="0">
                <a:solidFill>
                  <a:srgbClr val="2D2B20"/>
                </a:solidFill>
                <a:latin typeface="Arial"/>
                <a:cs typeface="Arial"/>
              </a:rPr>
              <a:t> </a:t>
            </a:r>
            <a:r>
              <a:rPr sz="2000" spc="-70" dirty="0">
                <a:solidFill>
                  <a:srgbClr val="2D2B20"/>
                </a:solidFill>
                <a:latin typeface="Arial"/>
                <a:cs typeface="Arial"/>
              </a:rPr>
              <a:t>yaitu</a:t>
            </a:r>
            <a:endParaRPr sz="2000" dirty="0">
              <a:latin typeface="Arial"/>
              <a:cs typeface="Arial"/>
            </a:endParaRPr>
          </a:p>
          <a:p>
            <a:pPr marL="12700">
              <a:lnSpc>
                <a:spcPts val="2280"/>
              </a:lnSpc>
            </a:pPr>
            <a:r>
              <a:rPr sz="2000" spc="-135" dirty="0">
                <a:solidFill>
                  <a:srgbClr val="2D2B20"/>
                </a:solidFill>
                <a:latin typeface="Arial"/>
                <a:cs typeface="Arial"/>
              </a:rPr>
              <a:t>melakukan </a:t>
            </a:r>
            <a:r>
              <a:rPr sz="2000" spc="-114" dirty="0">
                <a:solidFill>
                  <a:srgbClr val="2D2B20"/>
                </a:solidFill>
                <a:latin typeface="Arial"/>
                <a:cs typeface="Arial"/>
              </a:rPr>
              <a:t>instalasi </a:t>
            </a:r>
            <a:r>
              <a:rPr sz="2000" spc="-40" dirty="0">
                <a:solidFill>
                  <a:srgbClr val="2D2B20"/>
                </a:solidFill>
                <a:latin typeface="Arial"/>
                <a:cs typeface="Arial"/>
              </a:rPr>
              <a:t>e-rapor </a:t>
            </a:r>
            <a:r>
              <a:rPr sz="2000" spc="-195" dirty="0">
                <a:solidFill>
                  <a:srgbClr val="2D2B20"/>
                </a:solidFill>
                <a:latin typeface="Arial"/>
                <a:cs typeface="Arial"/>
              </a:rPr>
              <a:t>SMA </a:t>
            </a:r>
            <a:r>
              <a:rPr sz="2000" spc="-130" dirty="0">
                <a:solidFill>
                  <a:srgbClr val="2D2B20"/>
                </a:solidFill>
                <a:latin typeface="Arial"/>
                <a:cs typeface="Arial"/>
              </a:rPr>
              <a:t>versi </a:t>
            </a:r>
            <a:r>
              <a:rPr sz="2000" spc="-10" dirty="0">
                <a:solidFill>
                  <a:srgbClr val="2D2B20"/>
                </a:solidFill>
                <a:latin typeface="Arial"/>
                <a:cs typeface="Arial"/>
              </a:rPr>
              <a:t>2018 </a:t>
            </a:r>
            <a:r>
              <a:rPr sz="2000" spc="-65" dirty="0">
                <a:solidFill>
                  <a:srgbClr val="2D2B20"/>
                </a:solidFill>
                <a:latin typeface="Arial"/>
                <a:cs typeface="Arial"/>
              </a:rPr>
              <a:t>terlebih </a:t>
            </a:r>
            <a:r>
              <a:rPr sz="2000" spc="-125" dirty="0">
                <a:solidFill>
                  <a:srgbClr val="2D2B20"/>
                </a:solidFill>
                <a:latin typeface="Arial"/>
                <a:cs typeface="Arial"/>
              </a:rPr>
              <a:t>dahulu. </a:t>
            </a:r>
            <a:r>
              <a:rPr sz="2000" spc="-114" dirty="0">
                <a:solidFill>
                  <a:srgbClr val="2D2B20"/>
                </a:solidFill>
                <a:latin typeface="Arial"/>
                <a:cs typeface="Arial"/>
              </a:rPr>
              <a:t>Langkah-langkahnya </a:t>
            </a:r>
            <a:r>
              <a:rPr sz="2000" spc="-85" dirty="0">
                <a:solidFill>
                  <a:srgbClr val="2D2B20"/>
                </a:solidFill>
                <a:latin typeface="Arial"/>
                <a:cs typeface="Arial"/>
              </a:rPr>
              <a:t>sebagai </a:t>
            </a:r>
            <a:r>
              <a:rPr sz="2000" spc="-75" dirty="0">
                <a:solidFill>
                  <a:srgbClr val="2D2B20"/>
                </a:solidFill>
                <a:latin typeface="Arial"/>
                <a:cs typeface="Arial"/>
              </a:rPr>
              <a:t>berikut</a:t>
            </a:r>
            <a:r>
              <a:rPr sz="2000" spc="90" dirty="0">
                <a:solidFill>
                  <a:srgbClr val="2D2B20"/>
                </a:solidFill>
                <a:latin typeface="Arial"/>
                <a:cs typeface="Arial"/>
              </a:rPr>
              <a:t> </a:t>
            </a:r>
            <a:r>
              <a:rPr sz="2000" spc="-120" dirty="0">
                <a:solidFill>
                  <a:srgbClr val="2D2B20"/>
                </a:solidFill>
                <a:latin typeface="Arial"/>
                <a:cs typeface="Arial"/>
              </a:rPr>
              <a:t>: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8" name="object 5"/>
          <p:cNvSpPr/>
          <p:nvPr/>
        </p:nvSpPr>
        <p:spPr>
          <a:xfrm>
            <a:off x="307340" y="2402839"/>
            <a:ext cx="739140" cy="8610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6"/>
          <p:cNvSpPr/>
          <p:nvPr/>
        </p:nvSpPr>
        <p:spPr>
          <a:xfrm>
            <a:off x="1503680" y="1958339"/>
            <a:ext cx="2270760" cy="17602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7"/>
          <p:cNvSpPr/>
          <p:nvPr/>
        </p:nvSpPr>
        <p:spPr>
          <a:xfrm>
            <a:off x="4231640" y="1958339"/>
            <a:ext cx="2270760" cy="174751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8"/>
          <p:cNvSpPr/>
          <p:nvPr/>
        </p:nvSpPr>
        <p:spPr>
          <a:xfrm>
            <a:off x="6957059" y="1958339"/>
            <a:ext cx="2286000" cy="17678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9"/>
          <p:cNvSpPr/>
          <p:nvPr/>
        </p:nvSpPr>
        <p:spPr>
          <a:xfrm>
            <a:off x="9697719" y="1958339"/>
            <a:ext cx="2270760" cy="174751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0"/>
          <p:cNvSpPr/>
          <p:nvPr/>
        </p:nvSpPr>
        <p:spPr>
          <a:xfrm>
            <a:off x="9606280" y="4437379"/>
            <a:ext cx="2362200" cy="180593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1"/>
          <p:cNvSpPr/>
          <p:nvPr/>
        </p:nvSpPr>
        <p:spPr>
          <a:xfrm>
            <a:off x="6934200" y="4437379"/>
            <a:ext cx="2329179" cy="186436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2"/>
          <p:cNvSpPr/>
          <p:nvPr/>
        </p:nvSpPr>
        <p:spPr>
          <a:xfrm>
            <a:off x="4183379" y="4437379"/>
            <a:ext cx="2405379" cy="174243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3"/>
          <p:cNvSpPr/>
          <p:nvPr/>
        </p:nvSpPr>
        <p:spPr>
          <a:xfrm>
            <a:off x="1511300" y="4437379"/>
            <a:ext cx="2329179" cy="180593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/>
          <p:cNvSpPr/>
          <p:nvPr/>
        </p:nvSpPr>
        <p:spPr>
          <a:xfrm>
            <a:off x="3802379" y="2506979"/>
            <a:ext cx="401320" cy="678179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5"/>
          <p:cNvSpPr/>
          <p:nvPr/>
        </p:nvSpPr>
        <p:spPr>
          <a:xfrm>
            <a:off x="3860800" y="2567939"/>
            <a:ext cx="284480" cy="530860"/>
          </a:xfrm>
          <a:custGeom>
            <a:avLst/>
            <a:gdLst/>
            <a:ahLst/>
            <a:cxnLst/>
            <a:rect l="l" t="t" r="r" b="b"/>
            <a:pathLst>
              <a:path w="284479" h="530860">
                <a:moveTo>
                  <a:pt x="8889" y="132714"/>
                </a:moveTo>
                <a:lnTo>
                  <a:pt x="0" y="132714"/>
                </a:lnTo>
                <a:lnTo>
                  <a:pt x="0" y="398145"/>
                </a:lnTo>
                <a:lnTo>
                  <a:pt x="8889" y="398145"/>
                </a:lnTo>
                <a:lnTo>
                  <a:pt x="8889" y="132714"/>
                </a:lnTo>
                <a:close/>
              </a:path>
              <a:path w="284479" h="530860">
                <a:moveTo>
                  <a:pt x="35560" y="132714"/>
                </a:moveTo>
                <a:lnTo>
                  <a:pt x="17779" y="132714"/>
                </a:lnTo>
                <a:lnTo>
                  <a:pt x="17779" y="398145"/>
                </a:lnTo>
                <a:lnTo>
                  <a:pt x="35560" y="398145"/>
                </a:lnTo>
                <a:lnTo>
                  <a:pt x="35560" y="132714"/>
                </a:lnTo>
                <a:close/>
              </a:path>
              <a:path w="284479" h="530860">
                <a:moveTo>
                  <a:pt x="142239" y="0"/>
                </a:moveTo>
                <a:lnTo>
                  <a:pt x="142239" y="132714"/>
                </a:lnTo>
                <a:lnTo>
                  <a:pt x="44450" y="132714"/>
                </a:lnTo>
                <a:lnTo>
                  <a:pt x="44450" y="398145"/>
                </a:lnTo>
                <a:lnTo>
                  <a:pt x="142239" y="398145"/>
                </a:lnTo>
                <a:lnTo>
                  <a:pt x="142239" y="530860"/>
                </a:lnTo>
                <a:lnTo>
                  <a:pt x="284479" y="265430"/>
                </a:lnTo>
                <a:lnTo>
                  <a:pt x="142239" y="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6"/>
          <p:cNvSpPr/>
          <p:nvPr/>
        </p:nvSpPr>
        <p:spPr>
          <a:xfrm>
            <a:off x="3855720" y="2695575"/>
            <a:ext cx="19050" cy="275590"/>
          </a:xfrm>
          <a:custGeom>
            <a:avLst/>
            <a:gdLst/>
            <a:ahLst/>
            <a:cxnLst/>
            <a:rect l="l" t="t" r="r" b="b"/>
            <a:pathLst>
              <a:path w="19050" h="275589">
                <a:moveTo>
                  <a:pt x="0" y="275589"/>
                </a:moveTo>
                <a:lnTo>
                  <a:pt x="19050" y="275589"/>
                </a:lnTo>
                <a:lnTo>
                  <a:pt x="19050" y="0"/>
                </a:lnTo>
                <a:lnTo>
                  <a:pt x="0" y="0"/>
                </a:lnTo>
                <a:lnTo>
                  <a:pt x="0" y="27558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17"/>
          <p:cNvSpPr/>
          <p:nvPr/>
        </p:nvSpPr>
        <p:spPr>
          <a:xfrm>
            <a:off x="3873500" y="2695575"/>
            <a:ext cx="27940" cy="275590"/>
          </a:xfrm>
          <a:custGeom>
            <a:avLst/>
            <a:gdLst/>
            <a:ahLst/>
            <a:cxnLst/>
            <a:rect l="l" t="t" r="r" b="b"/>
            <a:pathLst>
              <a:path w="27939" h="275589">
                <a:moveTo>
                  <a:pt x="0" y="275589"/>
                </a:moveTo>
                <a:lnTo>
                  <a:pt x="27940" y="275589"/>
                </a:lnTo>
                <a:lnTo>
                  <a:pt x="27940" y="0"/>
                </a:lnTo>
                <a:lnTo>
                  <a:pt x="0" y="0"/>
                </a:lnTo>
                <a:lnTo>
                  <a:pt x="0" y="27558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18"/>
          <p:cNvSpPr/>
          <p:nvPr/>
        </p:nvSpPr>
        <p:spPr>
          <a:xfrm>
            <a:off x="3905250" y="2567939"/>
            <a:ext cx="240029" cy="530860"/>
          </a:xfrm>
          <a:custGeom>
            <a:avLst/>
            <a:gdLst/>
            <a:ahLst/>
            <a:cxnLst/>
            <a:rect l="l" t="t" r="r" b="b"/>
            <a:pathLst>
              <a:path w="240029" h="530860">
                <a:moveTo>
                  <a:pt x="0" y="132714"/>
                </a:moveTo>
                <a:lnTo>
                  <a:pt x="97789" y="132714"/>
                </a:lnTo>
                <a:lnTo>
                  <a:pt x="97789" y="0"/>
                </a:lnTo>
                <a:lnTo>
                  <a:pt x="240029" y="265430"/>
                </a:lnTo>
                <a:lnTo>
                  <a:pt x="97789" y="530860"/>
                </a:lnTo>
                <a:lnTo>
                  <a:pt x="97789" y="398145"/>
                </a:lnTo>
                <a:lnTo>
                  <a:pt x="0" y="398145"/>
                </a:lnTo>
                <a:lnTo>
                  <a:pt x="0" y="132714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19"/>
          <p:cNvSpPr/>
          <p:nvPr/>
        </p:nvSpPr>
        <p:spPr>
          <a:xfrm>
            <a:off x="6527800" y="2506979"/>
            <a:ext cx="401320" cy="678179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0"/>
          <p:cNvSpPr/>
          <p:nvPr/>
        </p:nvSpPr>
        <p:spPr>
          <a:xfrm>
            <a:off x="6586219" y="2567939"/>
            <a:ext cx="284480" cy="530860"/>
          </a:xfrm>
          <a:custGeom>
            <a:avLst/>
            <a:gdLst/>
            <a:ahLst/>
            <a:cxnLst/>
            <a:rect l="l" t="t" r="r" b="b"/>
            <a:pathLst>
              <a:path w="284479" h="530860">
                <a:moveTo>
                  <a:pt x="8889" y="132714"/>
                </a:moveTo>
                <a:lnTo>
                  <a:pt x="0" y="132714"/>
                </a:lnTo>
                <a:lnTo>
                  <a:pt x="0" y="398145"/>
                </a:lnTo>
                <a:lnTo>
                  <a:pt x="8889" y="398145"/>
                </a:lnTo>
                <a:lnTo>
                  <a:pt x="8889" y="132714"/>
                </a:lnTo>
                <a:close/>
              </a:path>
              <a:path w="284479" h="530860">
                <a:moveTo>
                  <a:pt x="35559" y="132714"/>
                </a:moveTo>
                <a:lnTo>
                  <a:pt x="17779" y="132714"/>
                </a:lnTo>
                <a:lnTo>
                  <a:pt x="17779" y="398145"/>
                </a:lnTo>
                <a:lnTo>
                  <a:pt x="35559" y="398145"/>
                </a:lnTo>
                <a:lnTo>
                  <a:pt x="35559" y="132714"/>
                </a:lnTo>
                <a:close/>
              </a:path>
              <a:path w="284479" h="530860">
                <a:moveTo>
                  <a:pt x="142239" y="0"/>
                </a:moveTo>
                <a:lnTo>
                  <a:pt x="142239" y="132714"/>
                </a:lnTo>
                <a:lnTo>
                  <a:pt x="44450" y="132714"/>
                </a:lnTo>
                <a:lnTo>
                  <a:pt x="44450" y="398145"/>
                </a:lnTo>
                <a:lnTo>
                  <a:pt x="142239" y="398145"/>
                </a:lnTo>
                <a:lnTo>
                  <a:pt x="142239" y="530860"/>
                </a:lnTo>
                <a:lnTo>
                  <a:pt x="284479" y="265430"/>
                </a:lnTo>
                <a:lnTo>
                  <a:pt x="142239" y="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1"/>
          <p:cNvSpPr/>
          <p:nvPr/>
        </p:nvSpPr>
        <p:spPr>
          <a:xfrm>
            <a:off x="6581140" y="2695575"/>
            <a:ext cx="19050" cy="275590"/>
          </a:xfrm>
          <a:custGeom>
            <a:avLst/>
            <a:gdLst/>
            <a:ahLst/>
            <a:cxnLst/>
            <a:rect l="l" t="t" r="r" b="b"/>
            <a:pathLst>
              <a:path w="19050" h="275589">
                <a:moveTo>
                  <a:pt x="0" y="275589"/>
                </a:moveTo>
                <a:lnTo>
                  <a:pt x="19050" y="275589"/>
                </a:lnTo>
                <a:lnTo>
                  <a:pt x="19050" y="0"/>
                </a:lnTo>
                <a:lnTo>
                  <a:pt x="0" y="0"/>
                </a:lnTo>
                <a:lnTo>
                  <a:pt x="0" y="27558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2"/>
          <p:cNvSpPr/>
          <p:nvPr/>
        </p:nvSpPr>
        <p:spPr>
          <a:xfrm>
            <a:off x="6598919" y="2695575"/>
            <a:ext cx="27940" cy="275590"/>
          </a:xfrm>
          <a:custGeom>
            <a:avLst/>
            <a:gdLst/>
            <a:ahLst/>
            <a:cxnLst/>
            <a:rect l="l" t="t" r="r" b="b"/>
            <a:pathLst>
              <a:path w="27940" h="275589">
                <a:moveTo>
                  <a:pt x="0" y="275589"/>
                </a:moveTo>
                <a:lnTo>
                  <a:pt x="27939" y="275589"/>
                </a:lnTo>
                <a:lnTo>
                  <a:pt x="27939" y="0"/>
                </a:lnTo>
                <a:lnTo>
                  <a:pt x="0" y="0"/>
                </a:lnTo>
                <a:lnTo>
                  <a:pt x="0" y="27558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3"/>
          <p:cNvSpPr/>
          <p:nvPr/>
        </p:nvSpPr>
        <p:spPr>
          <a:xfrm>
            <a:off x="6630669" y="2567939"/>
            <a:ext cx="240029" cy="530860"/>
          </a:xfrm>
          <a:custGeom>
            <a:avLst/>
            <a:gdLst/>
            <a:ahLst/>
            <a:cxnLst/>
            <a:rect l="l" t="t" r="r" b="b"/>
            <a:pathLst>
              <a:path w="240029" h="530860">
                <a:moveTo>
                  <a:pt x="0" y="132714"/>
                </a:moveTo>
                <a:lnTo>
                  <a:pt x="97789" y="132714"/>
                </a:lnTo>
                <a:lnTo>
                  <a:pt x="97789" y="0"/>
                </a:lnTo>
                <a:lnTo>
                  <a:pt x="240029" y="265430"/>
                </a:lnTo>
                <a:lnTo>
                  <a:pt x="97789" y="530860"/>
                </a:lnTo>
                <a:lnTo>
                  <a:pt x="97789" y="398145"/>
                </a:lnTo>
                <a:lnTo>
                  <a:pt x="0" y="398145"/>
                </a:lnTo>
                <a:lnTo>
                  <a:pt x="0" y="132714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4"/>
          <p:cNvSpPr/>
          <p:nvPr/>
        </p:nvSpPr>
        <p:spPr>
          <a:xfrm>
            <a:off x="9268459" y="2473960"/>
            <a:ext cx="401320" cy="67563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5"/>
          <p:cNvSpPr/>
          <p:nvPr/>
        </p:nvSpPr>
        <p:spPr>
          <a:xfrm>
            <a:off x="9326880" y="2534920"/>
            <a:ext cx="284480" cy="528320"/>
          </a:xfrm>
          <a:custGeom>
            <a:avLst/>
            <a:gdLst/>
            <a:ahLst/>
            <a:cxnLst/>
            <a:rect l="l" t="t" r="r" b="b"/>
            <a:pathLst>
              <a:path w="284479" h="528319">
                <a:moveTo>
                  <a:pt x="8890" y="132079"/>
                </a:moveTo>
                <a:lnTo>
                  <a:pt x="0" y="132079"/>
                </a:lnTo>
                <a:lnTo>
                  <a:pt x="0" y="396239"/>
                </a:lnTo>
                <a:lnTo>
                  <a:pt x="8890" y="396239"/>
                </a:lnTo>
                <a:lnTo>
                  <a:pt x="8890" y="132079"/>
                </a:lnTo>
                <a:close/>
              </a:path>
              <a:path w="284479" h="528319">
                <a:moveTo>
                  <a:pt x="35560" y="132079"/>
                </a:moveTo>
                <a:lnTo>
                  <a:pt x="17779" y="132079"/>
                </a:lnTo>
                <a:lnTo>
                  <a:pt x="17779" y="396239"/>
                </a:lnTo>
                <a:lnTo>
                  <a:pt x="35560" y="396239"/>
                </a:lnTo>
                <a:lnTo>
                  <a:pt x="35560" y="132079"/>
                </a:lnTo>
                <a:close/>
              </a:path>
              <a:path w="284479" h="528319">
                <a:moveTo>
                  <a:pt x="142240" y="0"/>
                </a:moveTo>
                <a:lnTo>
                  <a:pt x="142240" y="132079"/>
                </a:lnTo>
                <a:lnTo>
                  <a:pt x="44450" y="132079"/>
                </a:lnTo>
                <a:lnTo>
                  <a:pt x="44450" y="396239"/>
                </a:lnTo>
                <a:lnTo>
                  <a:pt x="142240" y="396239"/>
                </a:lnTo>
                <a:lnTo>
                  <a:pt x="142240" y="528319"/>
                </a:lnTo>
                <a:lnTo>
                  <a:pt x="284479" y="264159"/>
                </a:lnTo>
                <a:lnTo>
                  <a:pt x="142240" y="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6"/>
          <p:cNvSpPr/>
          <p:nvPr/>
        </p:nvSpPr>
        <p:spPr>
          <a:xfrm>
            <a:off x="9321800" y="2661920"/>
            <a:ext cx="19050" cy="274320"/>
          </a:xfrm>
          <a:custGeom>
            <a:avLst/>
            <a:gdLst/>
            <a:ahLst/>
            <a:cxnLst/>
            <a:rect l="l" t="t" r="r" b="b"/>
            <a:pathLst>
              <a:path w="19050" h="274319">
                <a:moveTo>
                  <a:pt x="0" y="274319"/>
                </a:moveTo>
                <a:lnTo>
                  <a:pt x="19050" y="274319"/>
                </a:lnTo>
                <a:lnTo>
                  <a:pt x="19050" y="0"/>
                </a:lnTo>
                <a:lnTo>
                  <a:pt x="0" y="0"/>
                </a:lnTo>
                <a:lnTo>
                  <a:pt x="0" y="27431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27"/>
          <p:cNvSpPr/>
          <p:nvPr/>
        </p:nvSpPr>
        <p:spPr>
          <a:xfrm>
            <a:off x="9339580" y="2661920"/>
            <a:ext cx="27940" cy="274320"/>
          </a:xfrm>
          <a:custGeom>
            <a:avLst/>
            <a:gdLst/>
            <a:ahLst/>
            <a:cxnLst/>
            <a:rect l="l" t="t" r="r" b="b"/>
            <a:pathLst>
              <a:path w="27940" h="274319">
                <a:moveTo>
                  <a:pt x="0" y="274319"/>
                </a:moveTo>
                <a:lnTo>
                  <a:pt x="27940" y="274319"/>
                </a:lnTo>
                <a:lnTo>
                  <a:pt x="27940" y="0"/>
                </a:lnTo>
                <a:lnTo>
                  <a:pt x="0" y="0"/>
                </a:lnTo>
                <a:lnTo>
                  <a:pt x="0" y="27431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28"/>
          <p:cNvSpPr/>
          <p:nvPr/>
        </p:nvSpPr>
        <p:spPr>
          <a:xfrm>
            <a:off x="9371330" y="2534920"/>
            <a:ext cx="240029" cy="528320"/>
          </a:xfrm>
          <a:custGeom>
            <a:avLst/>
            <a:gdLst/>
            <a:ahLst/>
            <a:cxnLst/>
            <a:rect l="l" t="t" r="r" b="b"/>
            <a:pathLst>
              <a:path w="240029" h="528319">
                <a:moveTo>
                  <a:pt x="0" y="132079"/>
                </a:moveTo>
                <a:lnTo>
                  <a:pt x="97790" y="132079"/>
                </a:lnTo>
                <a:lnTo>
                  <a:pt x="97790" y="0"/>
                </a:lnTo>
                <a:lnTo>
                  <a:pt x="240029" y="264159"/>
                </a:lnTo>
                <a:lnTo>
                  <a:pt x="97790" y="528319"/>
                </a:lnTo>
                <a:lnTo>
                  <a:pt x="97790" y="396239"/>
                </a:lnTo>
                <a:lnTo>
                  <a:pt x="0" y="396239"/>
                </a:lnTo>
                <a:lnTo>
                  <a:pt x="0" y="132079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29"/>
          <p:cNvSpPr/>
          <p:nvPr/>
        </p:nvSpPr>
        <p:spPr>
          <a:xfrm>
            <a:off x="9235440" y="4983479"/>
            <a:ext cx="401320" cy="67817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0"/>
          <p:cNvSpPr/>
          <p:nvPr/>
        </p:nvSpPr>
        <p:spPr>
          <a:xfrm>
            <a:off x="9293859" y="5044440"/>
            <a:ext cx="284480" cy="530860"/>
          </a:xfrm>
          <a:custGeom>
            <a:avLst/>
            <a:gdLst/>
            <a:ahLst/>
            <a:cxnLst/>
            <a:rect l="l" t="t" r="r" b="b"/>
            <a:pathLst>
              <a:path w="284479" h="530860">
                <a:moveTo>
                  <a:pt x="284480" y="132715"/>
                </a:moveTo>
                <a:lnTo>
                  <a:pt x="275590" y="132715"/>
                </a:lnTo>
                <a:lnTo>
                  <a:pt x="275590" y="398145"/>
                </a:lnTo>
                <a:lnTo>
                  <a:pt x="284480" y="398145"/>
                </a:lnTo>
                <a:lnTo>
                  <a:pt x="284480" y="132715"/>
                </a:lnTo>
                <a:close/>
              </a:path>
              <a:path w="284479" h="530860">
                <a:moveTo>
                  <a:pt x="266700" y="132715"/>
                </a:moveTo>
                <a:lnTo>
                  <a:pt x="248920" y="132715"/>
                </a:lnTo>
                <a:lnTo>
                  <a:pt x="248920" y="398145"/>
                </a:lnTo>
                <a:lnTo>
                  <a:pt x="266700" y="398145"/>
                </a:lnTo>
                <a:lnTo>
                  <a:pt x="266700" y="132715"/>
                </a:lnTo>
                <a:close/>
              </a:path>
              <a:path w="284479" h="530860">
                <a:moveTo>
                  <a:pt x="142240" y="0"/>
                </a:moveTo>
                <a:lnTo>
                  <a:pt x="0" y="265430"/>
                </a:lnTo>
                <a:lnTo>
                  <a:pt x="142240" y="530860"/>
                </a:lnTo>
                <a:lnTo>
                  <a:pt x="142240" y="398145"/>
                </a:lnTo>
                <a:lnTo>
                  <a:pt x="240030" y="398145"/>
                </a:lnTo>
                <a:lnTo>
                  <a:pt x="240030" y="132715"/>
                </a:lnTo>
                <a:lnTo>
                  <a:pt x="142240" y="132715"/>
                </a:lnTo>
                <a:lnTo>
                  <a:pt x="142240" y="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1"/>
          <p:cNvSpPr/>
          <p:nvPr/>
        </p:nvSpPr>
        <p:spPr>
          <a:xfrm>
            <a:off x="9564369" y="5172075"/>
            <a:ext cx="19050" cy="275590"/>
          </a:xfrm>
          <a:custGeom>
            <a:avLst/>
            <a:gdLst/>
            <a:ahLst/>
            <a:cxnLst/>
            <a:rect l="l" t="t" r="r" b="b"/>
            <a:pathLst>
              <a:path w="19050" h="275589">
                <a:moveTo>
                  <a:pt x="0" y="275590"/>
                </a:moveTo>
                <a:lnTo>
                  <a:pt x="19050" y="275590"/>
                </a:lnTo>
                <a:lnTo>
                  <a:pt x="19050" y="0"/>
                </a:lnTo>
                <a:lnTo>
                  <a:pt x="0" y="0"/>
                </a:lnTo>
                <a:lnTo>
                  <a:pt x="0" y="27559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2"/>
          <p:cNvSpPr/>
          <p:nvPr/>
        </p:nvSpPr>
        <p:spPr>
          <a:xfrm>
            <a:off x="9537700" y="5172075"/>
            <a:ext cx="27940" cy="275590"/>
          </a:xfrm>
          <a:custGeom>
            <a:avLst/>
            <a:gdLst/>
            <a:ahLst/>
            <a:cxnLst/>
            <a:rect l="l" t="t" r="r" b="b"/>
            <a:pathLst>
              <a:path w="27940" h="275589">
                <a:moveTo>
                  <a:pt x="0" y="275590"/>
                </a:moveTo>
                <a:lnTo>
                  <a:pt x="27939" y="275590"/>
                </a:lnTo>
                <a:lnTo>
                  <a:pt x="27939" y="0"/>
                </a:lnTo>
                <a:lnTo>
                  <a:pt x="0" y="0"/>
                </a:lnTo>
                <a:lnTo>
                  <a:pt x="0" y="27559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3"/>
          <p:cNvSpPr/>
          <p:nvPr/>
        </p:nvSpPr>
        <p:spPr>
          <a:xfrm>
            <a:off x="9293859" y="5044440"/>
            <a:ext cx="240029" cy="530860"/>
          </a:xfrm>
          <a:custGeom>
            <a:avLst/>
            <a:gdLst/>
            <a:ahLst/>
            <a:cxnLst/>
            <a:rect l="l" t="t" r="r" b="b"/>
            <a:pathLst>
              <a:path w="240029" h="530860">
                <a:moveTo>
                  <a:pt x="240030" y="132715"/>
                </a:moveTo>
                <a:lnTo>
                  <a:pt x="142240" y="132715"/>
                </a:lnTo>
                <a:lnTo>
                  <a:pt x="142240" y="0"/>
                </a:lnTo>
                <a:lnTo>
                  <a:pt x="0" y="265430"/>
                </a:lnTo>
                <a:lnTo>
                  <a:pt x="142240" y="530860"/>
                </a:lnTo>
                <a:lnTo>
                  <a:pt x="142240" y="398145"/>
                </a:lnTo>
                <a:lnTo>
                  <a:pt x="240030" y="398145"/>
                </a:lnTo>
                <a:lnTo>
                  <a:pt x="240030" y="132715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4"/>
          <p:cNvSpPr/>
          <p:nvPr/>
        </p:nvSpPr>
        <p:spPr>
          <a:xfrm>
            <a:off x="10353040" y="3817620"/>
            <a:ext cx="853440" cy="5207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5"/>
          <p:cNvSpPr/>
          <p:nvPr/>
        </p:nvSpPr>
        <p:spPr>
          <a:xfrm>
            <a:off x="10426700" y="3863340"/>
            <a:ext cx="706120" cy="403860"/>
          </a:xfrm>
          <a:custGeom>
            <a:avLst/>
            <a:gdLst/>
            <a:ahLst/>
            <a:cxnLst/>
            <a:rect l="l" t="t" r="r" b="b"/>
            <a:pathLst>
              <a:path w="706120" h="403860">
                <a:moveTo>
                  <a:pt x="529590" y="0"/>
                </a:moveTo>
                <a:lnTo>
                  <a:pt x="176529" y="0"/>
                </a:lnTo>
                <a:lnTo>
                  <a:pt x="176529" y="12573"/>
                </a:lnTo>
                <a:lnTo>
                  <a:pt x="529590" y="12573"/>
                </a:lnTo>
                <a:lnTo>
                  <a:pt x="529590" y="0"/>
                </a:lnTo>
                <a:close/>
              </a:path>
              <a:path w="706120" h="403860">
                <a:moveTo>
                  <a:pt x="529590" y="25273"/>
                </a:moveTo>
                <a:lnTo>
                  <a:pt x="176529" y="25273"/>
                </a:lnTo>
                <a:lnTo>
                  <a:pt x="176529" y="50418"/>
                </a:lnTo>
                <a:lnTo>
                  <a:pt x="529590" y="50418"/>
                </a:lnTo>
                <a:lnTo>
                  <a:pt x="529590" y="25273"/>
                </a:lnTo>
                <a:close/>
              </a:path>
              <a:path w="706120" h="403860">
                <a:moveTo>
                  <a:pt x="706120" y="201930"/>
                </a:moveTo>
                <a:lnTo>
                  <a:pt x="0" y="201930"/>
                </a:lnTo>
                <a:lnTo>
                  <a:pt x="353059" y="403860"/>
                </a:lnTo>
                <a:lnTo>
                  <a:pt x="706120" y="201930"/>
                </a:lnTo>
                <a:close/>
              </a:path>
              <a:path w="706120" h="403860">
                <a:moveTo>
                  <a:pt x="529590" y="63118"/>
                </a:moveTo>
                <a:lnTo>
                  <a:pt x="176529" y="63118"/>
                </a:lnTo>
                <a:lnTo>
                  <a:pt x="176529" y="201930"/>
                </a:lnTo>
                <a:lnTo>
                  <a:pt x="529590" y="201930"/>
                </a:lnTo>
                <a:lnTo>
                  <a:pt x="529590" y="63118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6"/>
          <p:cNvSpPr/>
          <p:nvPr/>
        </p:nvSpPr>
        <p:spPr>
          <a:xfrm>
            <a:off x="10598150" y="3869626"/>
            <a:ext cx="363220" cy="0"/>
          </a:xfrm>
          <a:custGeom>
            <a:avLst/>
            <a:gdLst/>
            <a:ahLst/>
            <a:cxnLst/>
            <a:rect l="l" t="t" r="r" b="b"/>
            <a:pathLst>
              <a:path w="363220">
                <a:moveTo>
                  <a:pt x="0" y="0"/>
                </a:moveTo>
                <a:lnTo>
                  <a:pt x="363220" y="0"/>
                </a:lnTo>
              </a:path>
            </a:pathLst>
          </a:custGeom>
          <a:ln w="22733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37"/>
          <p:cNvSpPr/>
          <p:nvPr/>
        </p:nvSpPr>
        <p:spPr>
          <a:xfrm>
            <a:off x="10603230" y="3888613"/>
            <a:ext cx="353060" cy="25400"/>
          </a:xfrm>
          <a:custGeom>
            <a:avLst/>
            <a:gdLst/>
            <a:ahLst/>
            <a:cxnLst/>
            <a:rect l="l" t="t" r="r" b="b"/>
            <a:pathLst>
              <a:path w="353059" h="25400">
                <a:moveTo>
                  <a:pt x="353060" y="0"/>
                </a:moveTo>
                <a:lnTo>
                  <a:pt x="353060" y="25145"/>
                </a:lnTo>
                <a:lnTo>
                  <a:pt x="0" y="25145"/>
                </a:lnTo>
                <a:lnTo>
                  <a:pt x="0" y="0"/>
                </a:lnTo>
                <a:lnTo>
                  <a:pt x="353060" y="0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38"/>
          <p:cNvSpPr/>
          <p:nvPr/>
        </p:nvSpPr>
        <p:spPr>
          <a:xfrm>
            <a:off x="10426700" y="3926459"/>
            <a:ext cx="706120" cy="340995"/>
          </a:xfrm>
          <a:custGeom>
            <a:avLst/>
            <a:gdLst/>
            <a:ahLst/>
            <a:cxnLst/>
            <a:rect l="l" t="t" r="r" b="b"/>
            <a:pathLst>
              <a:path w="706120" h="340995">
                <a:moveTo>
                  <a:pt x="529590" y="0"/>
                </a:moveTo>
                <a:lnTo>
                  <a:pt x="529590" y="138811"/>
                </a:lnTo>
                <a:lnTo>
                  <a:pt x="706120" y="138811"/>
                </a:lnTo>
                <a:lnTo>
                  <a:pt x="353059" y="340741"/>
                </a:lnTo>
                <a:lnTo>
                  <a:pt x="0" y="138811"/>
                </a:lnTo>
                <a:lnTo>
                  <a:pt x="176529" y="138811"/>
                </a:lnTo>
                <a:lnTo>
                  <a:pt x="176529" y="0"/>
                </a:lnTo>
                <a:lnTo>
                  <a:pt x="529590" y="0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39"/>
          <p:cNvSpPr/>
          <p:nvPr/>
        </p:nvSpPr>
        <p:spPr>
          <a:xfrm>
            <a:off x="6560819" y="5044440"/>
            <a:ext cx="401320" cy="67818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0"/>
          <p:cNvSpPr/>
          <p:nvPr/>
        </p:nvSpPr>
        <p:spPr>
          <a:xfrm>
            <a:off x="6619240" y="5105400"/>
            <a:ext cx="284480" cy="530860"/>
          </a:xfrm>
          <a:custGeom>
            <a:avLst/>
            <a:gdLst/>
            <a:ahLst/>
            <a:cxnLst/>
            <a:rect l="l" t="t" r="r" b="b"/>
            <a:pathLst>
              <a:path w="284479" h="530860">
                <a:moveTo>
                  <a:pt x="284479" y="132715"/>
                </a:moveTo>
                <a:lnTo>
                  <a:pt x="275589" y="132715"/>
                </a:lnTo>
                <a:lnTo>
                  <a:pt x="275589" y="398144"/>
                </a:lnTo>
                <a:lnTo>
                  <a:pt x="284479" y="398144"/>
                </a:lnTo>
                <a:lnTo>
                  <a:pt x="284479" y="132715"/>
                </a:lnTo>
                <a:close/>
              </a:path>
              <a:path w="284479" h="530860">
                <a:moveTo>
                  <a:pt x="266700" y="132715"/>
                </a:moveTo>
                <a:lnTo>
                  <a:pt x="248919" y="132715"/>
                </a:lnTo>
                <a:lnTo>
                  <a:pt x="248919" y="398144"/>
                </a:lnTo>
                <a:lnTo>
                  <a:pt x="266700" y="398144"/>
                </a:lnTo>
                <a:lnTo>
                  <a:pt x="266700" y="132715"/>
                </a:lnTo>
                <a:close/>
              </a:path>
              <a:path w="284479" h="530860">
                <a:moveTo>
                  <a:pt x="142239" y="0"/>
                </a:moveTo>
                <a:lnTo>
                  <a:pt x="0" y="265430"/>
                </a:lnTo>
                <a:lnTo>
                  <a:pt x="142239" y="530860"/>
                </a:lnTo>
                <a:lnTo>
                  <a:pt x="142239" y="398144"/>
                </a:lnTo>
                <a:lnTo>
                  <a:pt x="240029" y="398144"/>
                </a:lnTo>
                <a:lnTo>
                  <a:pt x="240029" y="132715"/>
                </a:lnTo>
                <a:lnTo>
                  <a:pt x="142239" y="132715"/>
                </a:lnTo>
                <a:lnTo>
                  <a:pt x="142239" y="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1"/>
          <p:cNvSpPr/>
          <p:nvPr/>
        </p:nvSpPr>
        <p:spPr>
          <a:xfrm>
            <a:off x="6889750" y="5233034"/>
            <a:ext cx="19050" cy="275590"/>
          </a:xfrm>
          <a:custGeom>
            <a:avLst/>
            <a:gdLst/>
            <a:ahLst/>
            <a:cxnLst/>
            <a:rect l="l" t="t" r="r" b="b"/>
            <a:pathLst>
              <a:path w="19050" h="275589">
                <a:moveTo>
                  <a:pt x="0" y="275589"/>
                </a:moveTo>
                <a:lnTo>
                  <a:pt x="19050" y="275589"/>
                </a:lnTo>
                <a:lnTo>
                  <a:pt x="19050" y="0"/>
                </a:lnTo>
                <a:lnTo>
                  <a:pt x="0" y="0"/>
                </a:lnTo>
                <a:lnTo>
                  <a:pt x="0" y="27558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2"/>
          <p:cNvSpPr/>
          <p:nvPr/>
        </p:nvSpPr>
        <p:spPr>
          <a:xfrm>
            <a:off x="6863080" y="5233034"/>
            <a:ext cx="27940" cy="275590"/>
          </a:xfrm>
          <a:custGeom>
            <a:avLst/>
            <a:gdLst/>
            <a:ahLst/>
            <a:cxnLst/>
            <a:rect l="l" t="t" r="r" b="b"/>
            <a:pathLst>
              <a:path w="27940" h="275589">
                <a:moveTo>
                  <a:pt x="0" y="275589"/>
                </a:moveTo>
                <a:lnTo>
                  <a:pt x="27940" y="275589"/>
                </a:lnTo>
                <a:lnTo>
                  <a:pt x="27940" y="0"/>
                </a:lnTo>
                <a:lnTo>
                  <a:pt x="0" y="0"/>
                </a:lnTo>
                <a:lnTo>
                  <a:pt x="0" y="27558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3"/>
          <p:cNvSpPr/>
          <p:nvPr/>
        </p:nvSpPr>
        <p:spPr>
          <a:xfrm>
            <a:off x="6619240" y="5105400"/>
            <a:ext cx="240029" cy="530860"/>
          </a:xfrm>
          <a:custGeom>
            <a:avLst/>
            <a:gdLst/>
            <a:ahLst/>
            <a:cxnLst/>
            <a:rect l="l" t="t" r="r" b="b"/>
            <a:pathLst>
              <a:path w="240029" h="530860">
                <a:moveTo>
                  <a:pt x="240029" y="132715"/>
                </a:moveTo>
                <a:lnTo>
                  <a:pt x="142239" y="132715"/>
                </a:lnTo>
                <a:lnTo>
                  <a:pt x="142239" y="0"/>
                </a:lnTo>
                <a:lnTo>
                  <a:pt x="0" y="265430"/>
                </a:lnTo>
                <a:lnTo>
                  <a:pt x="142239" y="530860"/>
                </a:lnTo>
                <a:lnTo>
                  <a:pt x="142239" y="398144"/>
                </a:lnTo>
                <a:lnTo>
                  <a:pt x="240029" y="398144"/>
                </a:lnTo>
                <a:lnTo>
                  <a:pt x="240029" y="132715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4"/>
          <p:cNvSpPr/>
          <p:nvPr/>
        </p:nvSpPr>
        <p:spPr>
          <a:xfrm>
            <a:off x="3802379" y="4942840"/>
            <a:ext cx="401320" cy="67818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5"/>
          <p:cNvSpPr/>
          <p:nvPr/>
        </p:nvSpPr>
        <p:spPr>
          <a:xfrm>
            <a:off x="3860800" y="5003800"/>
            <a:ext cx="284480" cy="530860"/>
          </a:xfrm>
          <a:custGeom>
            <a:avLst/>
            <a:gdLst/>
            <a:ahLst/>
            <a:cxnLst/>
            <a:rect l="l" t="t" r="r" b="b"/>
            <a:pathLst>
              <a:path w="284479" h="530860">
                <a:moveTo>
                  <a:pt x="284479" y="132714"/>
                </a:moveTo>
                <a:lnTo>
                  <a:pt x="275589" y="132714"/>
                </a:lnTo>
                <a:lnTo>
                  <a:pt x="275589" y="398144"/>
                </a:lnTo>
                <a:lnTo>
                  <a:pt x="284479" y="398144"/>
                </a:lnTo>
                <a:lnTo>
                  <a:pt x="284479" y="132714"/>
                </a:lnTo>
                <a:close/>
              </a:path>
              <a:path w="284479" h="530860">
                <a:moveTo>
                  <a:pt x="266700" y="132714"/>
                </a:moveTo>
                <a:lnTo>
                  <a:pt x="248920" y="132714"/>
                </a:lnTo>
                <a:lnTo>
                  <a:pt x="248920" y="398144"/>
                </a:lnTo>
                <a:lnTo>
                  <a:pt x="266700" y="398144"/>
                </a:lnTo>
                <a:lnTo>
                  <a:pt x="266700" y="132714"/>
                </a:lnTo>
                <a:close/>
              </a:path>
              <a:path w="284479" h="530860">
                <a:moveTo>
                  <a:pt x="142239" y="0"/>
                </a:moveTo>
                <a:lnTo>
                  <a:pt x="0" y="265430"/>
                </a:lnTo>
                <a:lnTo>
                  <a:pt x="142239" y="530860"/>
                </a:lnTo>
                <a:lnTo>
                  <a:pt x="142239" y="398144"/>
                </a:lnTo>
                <a:lnTo>
                  <a:pt x="240029" y="398144"/>
                </a:lnTo>
                <a:lnTo>
                  <a:pt x="240029" y="132714"/>
                </a:lnTo>
                <a:lnTo>
                  <a:pt x="142239" y="132714"/>
                </a:lnTo>
                <a:lnTo>
                  <a:pt x="142239" y="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6"/>
          <p:cNvSpPr/>
          <p:nvPr/>
        </p:nvSpPr>
        <p:spPr>
          <a:xfrm>
            <a:off x="4131309" y="5131434"/>
            <a:ext cx="19050" cy="275590"/>
          </a:xfrm>
          <a:custGeom>
            <a:avLst/>
            <a:gdLst/>
            <a:ahLst/>
            <a:cxnLst/>
            <a:rect l="l" t="t" r="r" b="b"/>
            <a:pathLst>
              <a:path w="19050" h="275589">
                <a:moveTo>
                  <a:pt x="0" y="275590"/>
                </a:moveTo>
                <a:lnTo>
                  <a:pt x="19050" y="275590"/>
                </a:lnTo>
                <a:lnTo>
                  <a:pt x="19050" y="0"/>
                </a:lnTo>
                <a:lnTo>
                  <a:pt x="0" y="0"/>
                </a:lnTo>
                <a:lnTo>
                  <a:pt x="0" y="27559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47"/>
          <p:cNvSpPr/>
          <p:nvPr/>
        </p:nvSpPr>
        <p:spPr>
          <a:xfrm>
            <a:off x="4104640" y="5131434"/>
            <a:ext cx="27940" cy="275590"/>
          </a:xfrm>
          <a:custGeom>
            <a:avLst/>
            <a:gdLst/>
            <a:ahLst/>
            <a:cxnLst/>
            <a:rect l="l" t="t" r="r" b="b"/>
            <a:pathLst>
              <a:path w="27939" h="275589">
                <a:moveTo>
                  <a:pt x="0" y="275590"/>
                </a:moveTo>
                <a:lnTo>
                  <a:pt x="27939" y="275590"/>
                </a:lnTo>
                <a:lnTo>
                  <a:pt x="27939" y="0"/>
                </a:lnTo>
                <a:lnTo>
                  <a:pt x="0" y="0"/>
                </a:lnTo>
                <a:lnTo>
                  <a:pt x="0" y="27559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48"/>
          <p:cNvSpPr/>
          <p:nvPr/>
        </p:nvSpPr>
        <p:spPr>
          <a:xfrm>
            <a:off x="3860800" y="5003800"/>
            <a:ext cx="240029" cy="530860"/>
          </a:xfrm>
          <a:custGeom>
            <a:avLst/>
            <a:gdLst/>
            <a:ahLst/>
            <a:cxnLst/>
            <a:rect l="l" t="t" r="r" b="b"/>
            <a:pathLst>
              <a:path w="240029" h="530860">
                <a:moveTo>
                  <a:pt x="240029" y="132714"/>
                </a:moveTo>
                <a:lnTo>
                  <a:pt x="142239" y="132714"/>
                </a:lnTo>
                <a:lnTo>
                  <a:pt x="142239" y="0"/>
                </a:lnTo>
                <a:lnTo>
                  <a:pt x="0" y="265430"/>
                </a:lnTo>
                <a:lnTo>
                  <a:pt x="142239" y="530860"/>
                </a:lnTo>
                <a:lnTo>
                  <a:pt x="142239" y="398144"/>
                </a:lnTo>
                <a:lnTo>
                  <a:pt x="240029" y="398144"/>
                </a:lnTo>
                <a:lnTo>
                  <a:pt x="240029" y="132714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49"/>
          <p:cNvSpPr/>
          <p:nvPr/>
        </p:nvSpPr>
        <p:spPr>
          <a:xfrm>
            <a:off x="1064260" y="5082540"/>
            <a:ext cx="401320" cy="67564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0"/>
          <p:cNvSpPr/>
          <p:nvPr/>
        </p:nvSpPr>
        <p:spPr>
          <a:xfrm>
            <a:off x="1122680" y="5143500"/>
            <a:ext cx="284480" cy="528320"/>
          </a:xfrm>
          <a:custGeom>
            <a:avLst/>
            <a:gdLst/>
            <a:ahLst/>
            <a:cxnLst/>
            <a:rect l="l" t="t" r="r" b="b"/>
            <a:pathLst>
              <a:path w="284480" h="528320">
                <a:moveTo>
                  <a:pt x="284479" y="132080"/>
                </a:moveTo>
                <a:lnTo>
                  <a:pt x="275589" y="132080"/>
                </a:lnTo>
                <a:lnTo>
                  <a:pt x="275589" y="396240"/>
                </a:lnTo>
                <a:lnTo>
                  <a:pt x="284479" y="396240"/>
                </a:lnTo>
                <a:lnTo>
                  <a:pt x="284479" y="132080"/>
                </a:lnTo>
                <a:close/>
              </a:path>
              <a:path w="284480" h="528320">
                <a:moveTo>
                  <a:pt x="266700" y="132080"/>
                </a:moveTo>
                <a:lnTo>
                  <a:pt x="248919" y="132080"/>
                </a:lnTo>
                <a:lnTo>
                  <a:pt x="248919" y="396240"/>
                </a:lnTo>
                <a:lnTo>
                  <a:pt x="266700" y="396240"/>
                </a:lnTo>
                <a:lnTo>
                  <a:pt x="266700" y="132080"/>
                </a:lnTo>
                <a:close/>
              </a:path>
              <a:path w="284480" h="528320">
                <a:moveTo>
                  <a:pt x="142239" y="0"/>
                </a:moveTo>
                <a:lnTo>
                  <a:pt x="0" y="264159"/>
                </a:lnTo>
                <a:lnTo>
                  <a:pt x="142239" y="528319"/>
                </a:lnTo>
                <a:lnTo>
                  <a:pt x="142239" y="396240"/>
                </a:lnTo>
                <a:lnTo>
                  <a:pt x="240029" y="396240"/>
                </a:lnTo>
                <a:lnTo>
                  <a:pt x="240029" y="132080"/>
                </a:lnTo>
                <a:lnTo>
                  <a:pt x="142239" y="132080"/>
                </a:lnTo>
                <a:lnTo>
                  <a:pt x="142239" y="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1"/>
          <p:cNvSpPr/>
          <p:nvPr/>
        </p:nvSpPr>
        <p:spPr>
          <a:xfrm>
            <a:off x="1393189" y="5270500"/>
            <a:ext cx="19050" cy="274320"/>
          </a:xfrm>
          <a:custGeom>
            <a:avLst/>
            <a:gdLst/>
            <a:ahLst/>
            <a:cxnLst/>
            <a:rect l="l" t="t" r="r" b="b"/>
            <a:pathLst>
              <a:path w="19050" h="274320">
                <a:moveTo>
                  <a:pt x="0" y="274320"/>
                </a:moveTo>
                <a:lnTo>
                  <a:pt x="19050" y="274320"/>
                </a:lnTo>
                <a:lnTo>
                  <a:pt x="19050" y="0"/>
                </a:lnTo>
                <a:lnTo>
                  <a:pt x="0" y="0"/>
                </a:lnTo>
                <a:lnTo>
                  <a:pt x="0" y="27432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2"/>
          <p:cNvSpPr/>
          <p:nvPr/>
        </p:nvSpPr>
        <p:spPr>
          <a:xfrm>
            <a:off x="1366519" y="5270500"/>
            <a:ext cx="27940" cy="274320"/>
          </a:xfrm>
          <a:custGeom>
            <a:avLst/>
            <a:gdLst/>
            <a:ahLst/>
            <a:cxnLst/>
            <a:rect l="l" t="t" r="r" b="b"/>
            <a:pathLst>
              <a:path w="27940" h="274320">
                <a:moveTo>
                  <a:pt x="0" y="274320"/>
                </a:moveTo>
                <a:lnTo>
                  <a:pt x="27940" y="274320"/>
                </a:lnTo>
                <a:lnTo>
                  <a:pt x="27940" y="0"/>
                </a:lnTo>
                <a:lnTo>
                  <a:pt x="0" y="0"/>
                </a:lnTo>
                <a:lnTo>
                  <a:pt x="0" y="27432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3"/>
          <p:cNvSpPr/>
          <p:nvPr/>
        </p:nvSpPr>
        <p:spPr>
          <a:xfrm>
            <a:off x="1122680" y="5143500"/>
            <a:ext cx="240029" cy="528320"/>
          </a:xfrm>
          <a:custGeom>
            <a:avLst/>
            <a:gdLst/>
            <a:ahLst/>
            <a:cxnLst/>
            <a:rect l="l" t="t" r="r" b="b"/>
            <a:pathLst>
              <a:path w="240030" h="528320">
                <a:moveTo>
                  <a:pt x="240029" y="132080"/>
                </a:moveTo>
                <a:lnTo>
                  <a:pt x="142239" y="132080"/>
                </a:lnTo>
                <a:lnTo>
                  <a:pt x="142239" y="0"/>
                </a:lnTo>
                <a:lnTo>
                  <a:pt x="0" y="264159"/>
                </a:lnTo>
                <a:lnTo>
                  <a:pt x="142239" y="528319"/>
                </a:lnTo>
                <a:lnTo>
                  <a:pt x="142239" y="396240"/>
                </a:lnTo>
                <a:lnTo>
                  <a:pt x="240029" y="396240"/>
                </a:lnTo>
                <a:lnTo>
                  <a:pt x="240029" y="132080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4"/>
          <p:cNvSpPr/>
          <p:nvPr/>
        </p:nvSpPr>
        <p:spPr>
          <a:xfrm>
            <a:off x="1026160" y="2506979"/>
            <a:ext cx="401320" cy="678179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5"/>
          <p:cNvSpPr/>
          <p:nvPr/>
        </p:nvSpPr>
        <p:spPr>
          <a:xfrm>
            <a:off x="1084580" y="2567939"/>
            <a:ext cx="284480" cy="530860"/>
          </a:xfrm>
          <a:custGeom>
            <a:avLst/>
            <a:gdLst/>
            <a:ahLst/>
            <a:cxnLst/>
            <a:rect l="l" t="t" r="r" b="b"/>
            <a:pathLst>
              <a:path w="284480" h="530860">
                <a:moveTo>
                  <a:pt x="8889" y="132714"/>
                </a:moveTo>
                <a:lnTo>
                  <a:pt x="0" y="132714"/>
                </a:lnTo>
                <a:lnTo>
                  <a:pt x="0" y="398145"/>
                </a:lnTo>
                <a:lnTo>
                  <a:pt x="8889" y="398145"/>
                </a:lnTo>
                <a:lnTo>
                  <a:pt x="8889" y="132714"/>
                </a:lnTo>
                <a:close/>
              </a:path>
              <a:path w="284480" h="530860">
                <a:moveTo>
                  <a:pt x="35559" y="132714"/>
                </a:moveTo>
                <a:lnTo>
                  <a:pt x="17779" y="132714"/>
                </a:lnTo>
                <a:lnTo>
                  <a:pt x="17779" y="398145"/>
                </a:lnTo>
                <a:lnTo>
                  <a:pt x="35559" y="398145"/>
                </a:lnTo>
                <a:lnTo>
                  <a:pt x="35559" y="132714"/>
                </a:lnTo>
                <a:close/>
              </a:path>
              <a:path w="284480" h="530860">
                <a:moveTo>
                  <a:pt x="142239" y="0"/>
                </a:moveTo>
                <a:lnTo>
                  <a:pt x="142239" y="132714"/>
                </a:lnTo>
                <a:lnTo>
                  <a:pt x="44450" y="132714"/>
                </a:lnTo>
                <a:lnTo>
                  <a:pt x="44450" y="398145"/>
                </a:lnTo>
                <a:lnTo>
                  <a:pt x="142239" y="398145"/>
                </a:lnTo>
                <a:lnTo>
                  <a:pt x="142239" y="530860"/>
                </a:lnTo>
                <a:lnTo>
                  <a:pt x="284479" y="265430"/>
                </a:lnTo>
                <a:lnTo>
                  <a:pt x="142239" y="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6"/>
          <p:cNvSpPr/>
          <p:nvPr/>
        </p:nvSpPr>
        <p:spPr>
          <a:xfrm>
            <a:off x="1079500" y="2695575"/>
            <a:ext cx="19050" cy="275590"/>
          </a:xfrm>
          <a:custGeom>
            <a:avLst/>
            <a:gdLst/>
            <a:ahLst/>
            <a:cxnLst/>
            <a:rect l="l" t="t" r="r" b="b"/>
            <a:pathLst>
              <a:path w="19050" h="275589">
                <a:moveTo>
                  <a:pt x="0" y="275589"/>
                </a:moveTo>
                <a:lnTo>
                  <a:pt x="19050" y="275589"/>
                </a:lnTo>
                <a:lnTo>
                  <a:pt x="19050" y="0"/>
                </a:lnTo>
                <a:lnTo>
                  <a:pt x="0" y="0"/>
                </a:lnTo>
                <a:lnTo>
                  <a:pt x="0" y="27558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57"/>
          <p:cNvSpPr/>
          <p:nvPr/>
        </p:nvSpPr>
        <p:spPr>
          <a:xfrm>
            <a:off x="1097280" y="2695575"/>
            <a:ext cx="27940" cy="275590"/>
          </a:xfrm>
          <a:custGeom>
            <a:avLst/>
            <a:gdLst/>
            <a:ahLst/>
            <a:cxnLst/>
            <a:rect l="l" t="t" r="r" b="b"/>
            <a:pathLst>
              <a:path w="27940" h="275589">
                <a:moveTo>
                  <a:pt x="0" y="275589"/>
                </a:moveTo>
                <a:lnTo>
                  <a:pt x="27940" y="275589"/>
                </a:lnTo>
                <a:lnTo>
                  <a:pt x="27940" y="0"/>
                </a:lnTo>
                <a:lnTo>
                  <a:pt x="0" y="0"/>
                </a:lnTo>
                <a:lnTo>
                  <a:pt x="0" y="27558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58"/>
          <p:cNvSpPr/>
          <p:nvPr/>
        </p:nvSpPr>
        <p:spPr>
          <a:xfrm>
            <a:off x="1129030" y="2567939"/>
            <a:ext cx="240029" cy="530860"/>
          </a:xfrm>
          <a:custGeom>
            <a:avLst/>
            <a:gdLst/>
            <a:ahLst/>
            <a:cxnLst/>
            <a:rect l="l" t="t" r="r" b="b"/>
            <a:pathLst>
              <a:path w="240030" h="530860">
                <a:moveTo>
                  <a:pt x="0" y="132714"/>
                </a:moveTo>
                <a:lnTo>
                  <a:pt x="97789" y="132714"/>
                </a:lnTo>
                <a:lnTo>
                  <a:pt x="97789" y="0"/>
                </a:lnTo>
                <a:lnTo>
                  <a:pt x="240029" y="265430"/>
                </a:lnTo>
                <a:lnTo>
                  <a:pt x="97789" y="530860"/>
                </a:lnTo>
                <a:lnTo>
                  <a:pt x="97789" y="398145"/>
                </a:lnTo>
                <a:lnTo>
                  <a:pt x="0" y="398145"/>
                </a:lnTo>
                <a:lnTo>
                  <a:pt x="0" y="132714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59"/>
          <p:cNvSpPr/>
          <p:nvPr/>
        </p:nvSpPr>
        <p:spPr>
          <a:xfrm>
            <a:off x="261620" y="5016500"/>
            <a:ext cx="769620" cy="782319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7195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1777" y="621631"/>
            <a:ext cx="1027684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10" dirty="0">
                <a:solidFill>
                  <a:srgbClr val="2D2B20"/>
                </a:solidFill>
                <a:latin typeface="Arial"/>
                <a:cs typeface="Arial"/>
              </a:rPr>
              <a:t>Langkah-langkah </a:t>
            </a:r>
            <a:r>
              <a:rPr sz="2000" spc="-114" dirty="0">
                <a:solidFill>
                  <a:srgbClr val="2D2B20"/>
                </a:solidFill>
                <a:latin typeface="Arial"/>
                <a:cs typeface="Arial"/>
              </a:rPr>
              <a:t>instalasi </a:t>
            </a:r>
            <a:r>
              <a:rPr sz="2000" i="1" spc="-114" dirty="0">
                <a:solidFill>
                  <a:srgbClr val="2D2B20"/>
                </a:solidFill>
                <a:latin typeface="Arial"/>
                <a:cs typeface="Arial"/>
              </a:rPr>
              <a:t>updater </a:t>
            </a:r>
            <a:r>
              <a:rPr sz="2000" spc="-45" dirty="0">
                <a:solidFill>
                  <a:srgbClr val="2D2B20"/>
                </a:solidFill>
                <a:latin typeface="Arial"/>
                <a:cs typeface="Arial"/>
              </a:rPr>
              <a:t>e-rapor </a:t>
            </a:r>
            <a:r>
              <a:rPr sz="2000" spc="-195" dirty="0">
                <a:solidFill>
                  <a:srgbClr val="2D2B20"/>
                </a:solidFill>
                <a:latin typeface="Arial"/>
                <a:cs typeface="Arial"/>
              </a:rPr>
              <a:t>SMA </a:t>
            </a:r>
            <a:r>
              <a:rPr sz="2000" spc="-130" dirty="0">
                <a:solidFill>
                  <a:srgbClr val="2D2B20"/>
                </a:solidFill>
                <a:latin typeface="Arial"/>
                <a:cs typeface="Arial"/>
              </a:rPr>
              <a:t>versi </a:t>
            </a:r>
            <a:r>
              <a:rPr sz="2000" spc="-35" dirty="0">
                <a:solidFill>
                  <a:srgbClr val="2D2B20"/>
                </a:solidFill>
                <a:latin typeface="Arial"/>
                <a:cs typeface="Arial"/>
              </a:rPr>
              <a:t>2018. </a:t>
            </a:r>
            <a:r>
              <a:rPr sz="2000" spc="-125" dirty="0">
                <a:solidFill>
                  <a:srgbClr val="2D2B20"/>
                </a:solidFill>
                <a:latin typeface="Arial"/>
                <a:cs typeface="Arial"/>
              </a:rPr>
              <a:t>e. secara </a:t>
            </a:r>
            <a:r>
              <a:rPr sz="2000" spc="-275" dirty="0">
                <a:solidFill>
                  <a:srgbClr val="2D2B20"/>
                </a:solidFill>
                <a:latin typeface="Arial"/>
                <a:cs typeface="Arial"/>
              </a:rPr>
              <a:t>umum </a:t>
            </a:r>
            <a:r>
              <a:rPr sz="2000" spc="-50" dirty="0">
                <a:solidFill>
                  <a:srgbClr val="2D2B20"/>
                </a:solidFill>
                <a:latin typeface="Arial"/>
                <a:cs typeface="Arial"/>
              </a:rPr>
              <a:t>adalah </a:t>
            </a:r>
            <a:r>
              <a:rPr sz="2000" spc="-85" dirty="0">
                <a:solidFill>
                  <a:srgbClr val="2D2B20"/>
                </a:solidFill>
                <a:latin typeface="Arial"/>
                <a:cs typeface="Arial"/>
              </a:rPr>
              <a:t>sebagai </a:t>
            </a:r>
            <a:r>
              <a:rPr sz="2000" spc="-75" dirty="0">
                <a:solidFill>
                  <a:srgbClr val="2D2B20"/>
                </a:solidFill>
                <a:latin typeface="Arial"/>
                <a:cs typeface="Arial"/>
              </a:rPr>
              <a:t>berikut</a:t>
            </a:r>
            <a:r>
              <a:rPr sz="2000" spc="260" dirty="0">
                <a:solidFill>
                  <a:srgbClr val="2D2B20"/>
                </a:solidFill>
                <a:latin typeface="Arial"/>
                <a:cs typeface="Arial"/>
              </a:rPr>
              <a:t> </a:t>
            </a:r>
            <a:r>
              <a:rPr sz="2000" spc="-120" dirty="0">
                <a:solidFill>
                  <a:srgbClr val="2D2B20"/>
                </a:solidFill>
                <a:latin typeface="Arial"/>
                <a:cs typeface="Arial"/>
              </a:rPr>
              <a:t>: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3" name="object 4"/>
          <p:cNvSpPr/>
          <p:nvPr/>
        </p:nvSpPr>
        <p:spPr>
          <a:xfrm>
            <a:off x="1810177" y="1358425"/>
            <a:ext cx="1673860" cy="12649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5"/>
          <p:cNvSpPr/>
          <p:nvPr/>
        </p:nvSpPr>
        <p:spPr>
          <a:xfrm>
            <a:off x="4116497" y="1124744"/>
            <a:ext cx="2235200" cy="17322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6"/>
          <p:cNvSpPr/>
          <p:nvPr/>
        </p:nvSpPr>
        <p:spPr>
          <a:xfrm>
            <a:off x="6986696" y="1124744"/>
            <a:ext cx="2227579" cy="17322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7"/>
          <p:cNvSpPr/>
          <p:nvPr/>
        </p:nvSpPr>
        <p:spPr>
          <a:xfrm>
            <a:off x="9783236" y="1132365"/>
            <a:ext cx="2217420" cy="17246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8"/>
          <p:cNvSpPr/>
          <p:nvPr/>
        </p:nvSpPr>
        <p:spPr>
          <a:xfrm>
            <a:off x="9770536" y="3720625"/>
            <a:ext cx="2230120" cy="173228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9"/>
          <p:cNvSpPr/>
          <p:nvPr/>
        </p:nvSpPr>
        <p:spPr>
          <a:xfrm>
            <a:off x="6956217" y="3720625"/>
            <a:ext cx="2250440" cy="174498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10"/>
          <p:cNvSpPr/>
          <p:nvPr/>
        </p:nvSpPr>
        <p:spPr>
          <a:xfrm>
            <a:off x="4116497" y="3720625"/>
            <a:ext cx="2240279" cy="173228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1"/>
          <p:cNvSpPr/>
          <p:nvPr/>
        </p:nvSpPr>
        <p:spPr>
          <a:xfrm>
            <a:off x="1307257" y="3702845"/>
            <a:ext cx="2245360" cy="175006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2"/>
          <p:cNvSpPr/>
          <p:nvPr/>
        </p:nvSpPr>
        <p:spPr>
          <a:xfrm>
            <a:off x="1271696" y="1665765"/>
            <a:ext cx="401319" cy="67563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3"/>
          <p:cNvSpPr/>
          <p:nvPr/>
        </p:nvSpPr>
        <p:spPr>
          <a:xfrm>
            <a:off x="1330116" y="1726725"/>
            <a:ext cx="284480" cy="528320"/>
          </a:xfrm>
          <a:custGeom>
            <a:avLst/>
            <a:gdLst/>
            <a:ahLst/>
            <a:cxnLst/>
            <a:rect l="l" t="t" r="r" b="b"/>
            <a:pathLst>
              <a:path w="284480" h="528319">
                <a:moveTo>
                  <a:pt x="8890" y="132079"/>
                </a:moveTo>
                <a:lnTo>
                  <a:pt x="0" y="132079"/>
                </a:lnTo>
                <a:lnTo>
                  <a:pt x="0" y="396239"/>
                </a:lnTo>
                <a:lnTo>
                  <a:pt x="8890" y="396239"/>
                </a:lnTo>
                <a:lnTo>
                  <a:pt x="8890" y="132079"/>
                </a:lnTo>
                <a:close/>
              </a:path>
              <a:path w="284480" h="528319">
                <a:moveTo>
                  <a:pt x="35559" y="132079"/>
                </a:moveTo>
                <a:lnTo>
                  <a:pt x="17779" y="132079"/>
                </a:lnTo>
                <a:lnTo>
                  <a:pt x="17779" y="396239"/>
                </a:lnTo>
                <a:lnTo>
                  <a:pt x="35559" y="396239"/>
                </a:lnTo>
                <a:lnTo>
                  <a:pt x="35559" y="132079"/>
                </a:lnTo>
                <a:close/>
              </a:path>
              <a:path w="284480" h="528319">
                <a:moveTo>
                  <a:pt x="142240" y="0"/>
                </a:moveTo>
                <a:lnTo>
                  <a:pt x="142240" y="132079"/>
                </a:lnTo>
                <a:lnTo>
                  <a:pt x="44450" y="132079"/>
                </a:lnTo>
                <a:lnTo>
                  <a:pt x="44450" y="396239"/>
                </a:lnTo>
                <a:lnTo>
                  <a:pt x="142240" y="396239"/>
                </a:lnTo>
                <a:lnTo>
                  <a:pt x="142240" y="528319"/>
                </a:lnTo>
                <a:lnTo>
                  <a:pt x="284479" y="264159"/>
                </a:lnTo>
                <a:lnTo>
                  <a:pt x="142240" y="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4"/>
          <p:cNvSpPr/>
          <p:nvPr/>
        </p:nvSpPr>
        <p:spPr>
          <a:xfrm>
            <a:off x="1325037" y="1853725"/>
            <a:ext cx="19050" cy="274320"/>
          </a:xfrm>
          <a:custGeom>
            <a:avLst/>
            <a:gdLst/>
            <a:ahLst/>
            <a:cxnLst/>
            <a:rect l="l" t="t" r="r" b="b"/>
            <a:pathLst>
              <a:path w="19050" h="274319">
                <a:moveTo>
                  <a:pt x="0" y="274319"/>
                </a:moveTo>
                <a:lnTo>
                  <a:pt x="19050" y="274319"/>
                </a:lnTo>
                <a:lnTo>
                  <a:pt x="19050" y="0"/>
                </a:lnTo>
                <a:lnTo>
                  <a:pt x="0" y="0"/>
                </a:lnTo>
                <a:lnTo>
                  <a:pt x="0" y="27431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5"/>
          <p:cNvSpPr/>
          <p:nvPr/>
        </p:nvSpPr>
        <p:spPr>
          <a:xfrm>
            <a:off x="1342816" y="1853725"/>
            <a:ext cx="27940" cy="274320"/>
          </a:xfrm>
          <a:custGeom>
            <a:avLst/>
            <a:gdLst/>
            <a:ahLst/>
            <a:cxnLst/>
            <a:rect l="l" t="t" r="r" b="b"/>
            <a:pathLst>
              <a:path w="27940" h="274319">
                <a:moveTo>
                  <a:pt x="0" y="274319"/>
                </a:moveTo>
                <a:lnTo>
                  <a:pt x="27940" y="274319"/>
                </a:lnTo>
                <a:lnTo>
                  <a:pt x="27940" y="0"/>
                </a:lnTo>
                <a:lnTo>
                  <a:pt x="0" y="0"/>
                </a:lnTo>
                <a:lnTo>
                  <a:pt x="0" y="27431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6"/>
          <p:cNvSpPr/>
          <p:nvPr/>
        </p:nvSpPr>
        <p:spPr>
          <a:xfrm>
            <a:off x="1374566" y="1726725"/>
            <a:ext cx="240029" cy="528320"/>
          </a:xfrm>
          <a:custGeom>
            <a:avLst/>
            <a:gdLst/>
            <a:ahLst/>
            <a:cxnLst/>
            <a:rect l="l" t="t" r="r" b="b"/>
            <a:pathLst>
              <a:path w="240030" h="528319">
                <a:moveTo>
                  <a:pt x="0" y="132079"/>
                </a:moveTo>
                <a:lnTo>
                  <a:pt x="97790" y="132079"/>
                </a:lnTo>
                <a:lnTo>
                  <a:pt x="97790" y="0"/>
                </a:lnTo>
                <a:lnTo>
                  <a:pt x="240029" y="264159"/>
                </a:lnTo>
                <a:lnTo>
                  <a:pt x="97790" y="528319"/>
                </a:lnTo>
                <a:lnTo>
                  <a:pt x="97790" y="396239"/>
                </a:lnTo>
                <a:lnTo>
                  <a:pt x="0" y="396239"/>
                </a:lnTo>
                <a:lnTo>
                  <a:pt x="0" y="132079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7"/>
          <p:cNvSpPr/>
          <p:nvPr/>
        </p:nvSpPr>
        <p:spPr>
          <a:xfrm>
            <a:off x="3611036" y="1665765"/>
            <a:ext cx="401320" cy="67563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8"/>
          <p:cNvSpPr/>
          <p:nvPr/>
        </p:nvSpPr>
        <p:spPr>
          <a:xfrm>
            <a:off x="3669456" y="1726725"/>
            <a:ext cx="284480" cy="528320"/>
          </a:xfrm>
          <a:custGeom>
            <a:avLst/>
            <a:gdLst/>
            <a:ahLst/>
            <a:cxnLst/>
            <a:rect l="l" t="t" r="r" b="b"/>
            <a:pathLst>
              <a:path w="284479" h="528319">
                <a:moveTo>
                  <a:pt x="8890" y="132079"/>
                </a:moveTo>
                <a:lnTo>
                  <a:pt x="0" y="132079"/>
                </a:lnTo>
                <a:lnTo>
                  <a:pt x="0" y="396239"/>
                </a:lnTo>
                <a:lnTo>
                  <a:pt x="8890" y="396239"/>
                </a:lnTo>
                <a:lnTo>
                  <a:pt x="8890" y="132079"/>
                </a:lnTo>
                <a:close/>
              </a:path>
              <a:path w="284479" h="528319">
                <a:moveTo>
                  <a:pt x="35560" y="132079"/>
                </a:moveTo>
                <a:lnTo>
                  <a:pt x="17780" y="132079"/>
                </a:lnTo>
                <a:lnTo>
                  <a:pt x="17780" y="396239"/>
                </a:lnTo>
                <a:lnTo>
                  <a:pt x="35560" y="396239"/>
                </a:lnTo>
                <a:lnTo>
                  <a:pt x="35560" y="132079"/>
                </a:lnTo>
                <a:close/>
              </a:path>
              <a:path w="284479" h="528319">
                <a:moveTo>
                  <a:pt x="142240" y="0"/>
                </a:moveTo>
                <a:lnTo>
                  <a:pt x="142240" y="132079"/>
                </a:lnTo>
                <a:lnTo>
                  <a:pt x="44450" y="132079"/>
                </a:lnTo>
                <a:lnTo>
                  <a:pt x="44450" y="396239"/>
                </a:lnTo>
                <a:lnTo>
                  <a:pt x="142240" y="396239"/>
                </a:lnTo>
                <a:lnTo>
                  <a:pt x="142240" y="528319"/>
                </a:lnTo>
                <a:lnTo>
                  <a:pt x="284480" y="264159"/>
                </a:lnTo>
                <a:lnTo>
                  <a:pt x="142240" y="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9"/>
          <p:cNvSpPr/>
          <p:nvPr/>
        </p:nvSpPr>
        <p:spPr>
          <a:xfrm>
            <a:off x="3664377" y="1853725"/>
            <a:ext cx="19050" cy="274320"/>
          </a:xfrm>
          <a:custGeom>
            <a:avLst/>
            <a:gdLst/>
            <a:ahLst/>
            <a:cxnLst/>
            <a:rect l="l" t="t" r="r" b="b"/>
            <a:pathLst>
              <a:path w="19050" h="274319">
                <a:moveTo>
                  <a:pt x="0" y="274319"/>
                </a:moveTo>
                <a:lnTo>
                  <a:pt x="19050" y="274319"/>
                </a:lnTo>
                <a:lnTo>
                  <a:pt x="19050" y="0"/>
                </a:lnTo>
                <a:lnTo>
                  <a:pt x="0" y="0"/>
                </a:lnTo>
                <a:lnTo>
                  <a:pt x="0" y="27431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20"/>
          <p:cNvSpPr/>
          <p:nvPr/>
        </p:nvSpPr>
        <p:spPr>
          <a:xfrm>
            <a:off x="3682156" y="1853725"/>
            <a:ext cx="27940" cy="274320"/>
          </a:xfrm>
          <a:custGeom>
            <a:avLst/>
            <a:gdLst/>
            <a:ahLst/>
            <a:cxnLst/>
            <a:rect l="l" t="t" r="r" b="b"/>
            <a:pathLst>
              <a:path w="27939" h="274319">
                <a:moveTo>
                  <a:pt x="0" y="274319"/>
                </a:moveTo>
                <a:lnTo>
                  <a:pt x="27939" y="274319"/>
                </a:lnTo>
                <a:lnTo>
                  <a:pt x="27939" y="0"/>
                </a:lnTo>
                <a:lnTo>
                  <a:pt x="0" y="0"/>
                </a:lnTo>
                <a:lnTo>
                  <a:pt x="0" y="27431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1"/>
          <p:cNvSpPr/>
          <p:nvPr/>
        </p:nvSpPr>
        <p:spPr>
          <a:xfrm>
            <a:off x="3713906" y="1726725"/>
            <a:ext cx="240029" cy="528320"/>
          </a:xfrm>
          <a:custGeom>
            <a:avLst/>
            <a:gdLst/>
            <a:ahLst/>
            <a:cxnLst/>
            <a:rect l="l" t="t" r="r" b="b"/>
            <a:pathLst>
              <a:path w="240029" h="528319">
                <a:moveTo>
                  <a:pt x="0" y="132079"/>
                </a:moveTo>
                <a:lnTo>
                  <a:pt x="97790" y="132079"/>
                </a:lnTo>
                <a:lnTo>
                  <a:pt x="97790" y="0"/>
                </a:lnTo>
                <a:lnTo>
                  <a:pt x="240030" y="264159"/>
                </a:lnTo>
                <a:lnTo>
                  <a:pt x="97790" y="528319"/>
                </a:lnTo>
                <a:lnTo>
                  <a:pt x="97790" y="396239"/>
                </a:lnTo>
                <a:lnTo>
                  <a:pt x="0" y="396239"/>
                </a:lnTo>
                <a:lnTo>
                  <a:pt x="0" y="132079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2"/>
          <p:cNvSpPr/>
          <p:nvPr/>
        </p:nvSpPr>
        <p:spPr>
          <a:xfrm>
            <a:off x="6460917" y="1665765"/>
            <a:ext cx="401320" cy="67563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3"/>
          <p:cNvSpPr/>
          <p:nvPr/>
        </p:nvSpPr>
        <p:spPr>
          <a:xfrm>
            <a:off x="6519336" y="1726725"/>
            <a:ext cx="284480" cy="528320"/>
          </a:xfrm>
          <a:custGeom>
            <a:avLst/>
            <a:gdLst/>
            <a:ahLst/>
            <a:cxnLst/>
            <a:rect l="l" t="t" r="r" b="b"/>
            <a:pathLst>
              <a:path w="284479" h="528319">
                <a:moveTo>
                  <a:pt x="8890" y="132079"/>
                </a:moveTo>
                <a:lnTo>
                  <a:pt x="0" y="132079"/>
                </a:lnTo>
                <a:lnTo>
                  <a:pt x="0" y="396239"/>
                </a:lnTo>
                <a:lnTo>
                  <a:pt x="8890" y="396239"/>
                </a:lnTo>
                <a:lnTo>
                  <a:pt x="8890" y="132079"/>
                </a:lnTo>
                <a:close/>
              </a:path>
              <a:path w="284479" h="528319">
                <a:moveTo>
                  <a:pt x="35560" y="132079"/>
                </a:moveTo>
                <a:lnTo>
                  <a:pt x="17780" y="132079"/>
                </a:lnTo>
                <a:lnTo>
                  <a:pt x="17780" y="396239"/>
                </a:lnTo>
                <a:lnTo>
                  <a:pt x="35560" y="396239"/>
                </a:lnTo>
                <a:lnTo>
                  <a:pt x="35560" y="132079"/>
                </a:lnTo>
                <a:close/>
              </a:path>
              <a:path w="284479" h="528319">
                <a:moveTo>
                  <a:pt x="142240" y="0"/>
                </a:moveTo>
                <a:lnTo>
                  <a:pt x="142240" y="132079"/>
                </a:lnTo>
                <a:lnTo>
                  <a:pt x="44450" y="132079"/>
                </a:lnTo>
                <a:lnTo>
                  <a:pt x="44450" y="396239"/>
                </a:lnTo>
                <a:lnTo>
                  <a:pt x="142240" y="396239"/>
                </a:lnTo>
                <a:lnTo>
                  <a:pt x="142240" y="528319"/>
                </a:lnTo>
                <a:lnTo>
                  <a:pt x="284480" y="264159"/>
                </a:lnTo>
                <a:lnTo>
                  <a:pt x="142240" y="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4"/>
          <p:cNvSpPr/>
          <p:nvPr/>
        </p:nvSpPr>
        <p:spPr>
          <a:xfrm>
            <a:off x="6514257" y="1853725"/>
            <a:ext cx="19050" cy="274320"/>
          </a:xfrm>
          <a:custGeom>
            <a:avLst/>
            <a:gdLst/>
            <a:ahLst/>
            <a:cxnLst/>
            <a:rect l="l" t="t" r="r" b="b"/>
            <a:pathLst>
              <a:path w="19050" h="274319">
                <a:moveTo>
                  <a:pt x="0" y="274319"/>
                </a:moveTo>
                <a:lnTo>
                  <a:pt x="19050" y="274319"/>
                </a:lnTo>
                <a:lnTo>
                  <a:pt x="19050" y="0"/>
                </a:lnTo>
                <a:lnTo>
                  <a:pt x="0" y="0"/>
                </a:lnTo>
                <a:lnTo>
                  <a:pt x="0" y="27431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5"/>
          <p:cNvSpPr/>
          <p:nvPr/>
        </p:nvSpPr>
        <p:spPr>
          <a:xfrm>
            <a:off x="6532036" y="1853725"/>
            <a:ext cx="27940" cy="274320"/>
          </a:xfrm>
          <a:custGeom>
            <a:avLst/>
            <a:gdLst/>
            <a:ahLst/>
            <a:cxnLst/>
            <a:rect l="l" t="t" r="r" b="b"/>
            <a:pathLst>
              <a:path w="27940" h="274319">
                <a:moveTo>
                  <a:pt x="0" y="274319"/>
                </a:moveTo>
                <a:lnTo>
                  <a:pt x="27939" y="274319"/>
                </a:lnTo>
                <a:lnTo>
                  <a:pt x="27939" y="0"/>
                </a:lnTo>
                <a:lnTo>
                  <a:pt x="0" y="0"/>
                </a:lnTo>
                <a:lnTo>
                  <a:pt x="0" y="27431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6"/>
          <p:cNvSpPr/>
          <p:nvPr/>
        </p:nvSpPr>
        <p:spPr>
          <a:xfrm>
            <a:off x="6563786" y="1726725"/>
            <a:ext cx="240029" cy="528320"/>
          </a:xfrm>
          <a:custGeom>
            <a:avLst/>
            <a:gdLst/>
            <a:ahLst/>
            <a:cxnLst/>
            <a:rect l="l" t="t" r="r" b="b"/>
            <a:pathLst>
              <a:path w="240029" h="528319">
                <a:moveTo>
                  <a:pt x="0" y="132079"/>
                </a:moveTo>
                <a:lnTo>
                  <a:pt x="97790" y="132079"/>
                </a:lnTo>
                <a:lnTo>
                  <a:pt x="97790" y="0"/>
                </a:lnTo>
                <a:lnTo>
                  <a:pt x="240030" y="264159"/>
                </a:lnTo>
                <a:lnTo>
                  <a:pt x="97790" y="528319"/>
                </a:lnTo>
                <a:lnTo>
                  <a:pt x="97790" y="396239"/>
                </a:lnTo>
                <a:lnTo>
                  <a:pt x="0" y="396239"/>
                </a:lnTo>
                <a:lnTo>
                  <a:pt x="0" y="132079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7"/>
          <p:cNvSpPr/>
          <p:nvPr/>
        </p:nvSpPr>
        <p:spPr>
          <a:xfrm>
            <a:off x="9310796" y="1665765"/>
            <a:ext cx="401320" cy="67563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8"/>
          <p:cNvSpPr/>
          <p:nvPr/>
        </p:nvSpPr>
        <p:spPr>
          <a:xfrm>
            <a:off x="9369217" y="1726725"/>
            <a:ext cx="284480" cy="528320"/>
          </a:xfrm>
          <a:custGeom>
            <a:avLst/>
            <a:gdLst/>
            <a:ahLst/>
            <a:cxnLst/>
            <a:rect l="l" t="t" r="r" b="b"/>
            <a:pathLst>
              <a:path w="284479" h="528319">
                <a:moveTo>
                  <a:pt x="8889" y="132079"/>
                </a:moveTo>
                <a:lnTo>
                  <a:pt x="0" y="132079"/>
                </a:lnTo>
                <a:lnTo>
                  <a:pt x="0" y="396239"/>
                </a:lnTo>
                <a:lnTo>
                  <a:pt x="8889" y="396239"/>
                </a:lnTo>
                <a:lnTo>
                  <a:pt x="8889" y="132079"/>
                </a:lnTo>
                <a:close/>
              </a:path>
              <a:path w="284479" h="528319">
                <a:moveTo>
                  <a:pt x="35559" y="132079"/>
                </a:moveTo>
                <a:lnTo>
                  <a:pt x="17779" y="132079"/>
                </a:lnTo>
                <a:lnTo>
                  <a:pt x="17779" y="396239"/>
                </a:lnTo>
                <a:lnTo>
                  <a:pt x="35559" y="396239"/>
                </a:lnTo>
                <a:lnTo>
                  <a:pt x="35559" y="132079"/>
                </a:lnTo>
                <a:close/>
              </a:path>
              <a:path w="284479" h="528319">
                <a:moveTo>
                  <a:pt x="142239" y="0"/>
                </a:moveTo>
                <a:lnTo>
                  <a:pt x="142239" y="132079"/>
                </a:lnTo>
                <a:lnTo>
                  <a:pt x="44450" y="132079"/>
                </a:lnTo>
                <a:lnTo>
                  <a:pt x="44450" y="396239"/>
                </a:lnTo>
                <a:lnTo>
                  <a:pt x="142239" y="396239"/>
                </a:lnTo>
                <a:lnTo>
                  <a:pt x="142239" y="528319"/>
                </a:lnTo>
                <a:lnTo>
                  <a:pt x="284479" y="264159"/>
                </a:lnTo>
                <a:lnTo>
                  <a:pt x="142239" y="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9"/>
          <p:cNvSpPr/>
          <p:nvPr/>
        </p:nvSpPr>
        <p:spPr>
          <a:xfrm>
            <a:off x="9364136" y="1853725"/>
            <a:ext cx="19050" cy="274320"/>
          </a:xfrm>
          <a:custGeom>
            <a:avLst/>
            <a:gdLst/>
            <a:ahLst/>
            <a:cxnLst/>
            <a:rect l="l" t="t" r="r" b="b"/>
            <a:pathLst>
              <a:path w="19050" h="274319">
                <a:moveTo>
                  <a:pt x="0" y="274319"/>
                </a:moveTo>
                <a:lnTo>
                  <a:pt x="19050" y="274319"/>
                </a:lnTo>
                <a:lnTo>
                  <a:pt x="19050" y="0"/>
                </a:lnTo>
                <a:lnTo>
                  <a:pt x="0" y="0"/>
                </a:lnTo>
                <a:lnTo>
                  <a:pt x="0" y="27431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30"/>
          <p:cNvSpPr/>
          <p:nvPr/>
        </p:nvSpPr>
        <p:spPr>
          <a:xfrm>
            <a:off x="9381917" y="1853725"/>
            <a:ext cx="27940" cy="274320"/>
          </a:xfrm>
          <a:custGeom>
            <a:avLst/>
            <a:gdLst/>
            <a:ahLst/>
            <a:cxnLst/>
            <a:rect l="l" t="t" r="r" b="b"/>
            <a:pathLst>
              <a:path w="27940" h="274319">
                <a:moveTo>
                  <a:pt x="0" y="274319"/>
                </a:moveTo>
                <a:lnTo>
                  <a:pt x="27939" y="274319"/>
                </a:lnTo>
                <a:lnTo>
                  <a:pt x="27939" y="0"/>
                </a:lnTo>
                <a:lnTo>
                  <a:pt x="0" y="0"/>
                </a:lnTo>
                <a:lnTo>
                  <a:pt x="0" y="27431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1"/>
          <p:cNvSpPr/>
          <p:nvPr/>
        </p:nvSpPr>
        <p:spPr>
          <a:xfrm>
            <a:off x="9413667" y="1726725"/>
            <a:ext cx="240029" cy="528320"/>
          </a:xfrm>
          <a:custGeom>
            <a:avLst/>
            <a:gdLst/>
            <a:ahLst/>
            <a:cxnLst/>
            <a:rect l="l" t="t" r="r" b="b"/>
            <a:pathLst>
              <a:path w="240029" h="528319">
                <a:moveTo>
                  <a:pt x="0" y="132079"/>
                </a:moveTo>
                <a:lnTo>
                  <a:pt x="97789" y="132079"/>
                </a:lnTo>
                <a:lnTo>
                  <a:pt x="97789" y="0"/>
                </a:lnTo>
                <a:lnTo>
                  <a:pt x="240029" y="264159"/>
                </a:lnTo>
                <a:lnTo>
                  <a:pt x="97789" y="528319"/>
                </a:lnTo>
                <a:lnTo>
                  <a:pt x="97789" y="396239"/>
                </a:lnTo>
                <a:lnTo>
                  <a:pt x="0" y="396239"/>
                </a:lnTo>
                <a:lnTo>
                  <a:pt x="0" y="132079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2"/>
          <p:cNvSpPr/>
          <p:nvPr/>
        </p:nvSpPr>
        <p:spPr>
          <a:xfrm>
            <a:off x="10547777" y="3100864"/>
            <a:ext cx="675640" cy="401319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3"/>
          <p:cNvSpPr/>
          <p:nvPr/>
        </p:nvSpPr>
        <p:spPr>
          <a:xfrm>
            <a:off x="10621436" y="3146584"/>
            <a:ext cx="528320" cy="284480"/>
          </a:xfrm>
          <a:custGeom>
            <a:avLst/>
            <a:gdLst/>
            <a:ahLst/>
            <a:cxnLst/>
            <a:rect l="l" t="t" r="r" b="b"/>
            <a:pathLst>
              <a:path w="528320" h="284479">
                <a:moveTo>
                  <a:pt x="396240" y="0"/>
                </a:moveTo>
                <a:lnTo>
                  <a:pt x="132080" y="0"/>
                </a:lnTo>
                <a:lnTo>
                  <a:pt x="132080" y="8890"/>
                </a:lnTo>
                <a:lnTo>
                  <a:pt x="396240" y="8890"/>
                </a:lnTo>
                <a:lnTo>
                  <a:pt x="396240" y="0"/>
                </a:lnTo>
                <a:close/>
              </a:path>
              <a:path w="528320" h="284479">
                <a:moveTo>
                  <a:pt x="396240" y="17780"/>
                </a:moveTo>
                <a:lnTo>
                  <a:pt x="132080" y="17780"/>
                </a:lnTo>
                <a:lnTo>
                  <a:pt x="132080" y="35560"/>
                </a:lnTo>
                <a:lnTo>
                  <a:pt x="396240" y="35560"/>
                </a:lnTo>
                <a:lnTo>
                  <a:pt x="396240" y="17780"/>
                </a:lnTo>
                <a:close/>
              </a:path>
              <a:path w="528320" h="284479">
                <a:moveTo>
                  <a:pt x="528320" y="142240"/>
                </a:moveTo>
                <a:lnTo>
                  <a:pt x="0" y="142240"/>
                </a:lnTo>
                <a:lnTo>
                  <a:pt x="264160" y="284480"/>
                </a:lnTo>
                <a:lnTo>
                  <a:pt x="528320" y="142240"/>
                </a:lnTo>
                <a:close/>
              </a:path>
              <a:path w="528320" h="284479">
                <a:moveTo>
                  <a:pt x="396240" y="44450"/>
                </a:moveTo>
                <a:lnTo>
                  <a:pt x="132080" y="44450"/>
                </a:lnTo>
                <a:lnTo>
                  <a:pt x="132080" y="142240"/>
                </a:lnTo>
                <a:lnTo>
                  <a:pt x="396240" y="142240"/>
                </a:lnTo>
                <a:lnTo>
                  <a:pt x="396240" y="4445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4"/>
          <p:cNvSpPr/>
          <p:nvPr/>
        </p:nvSpPr>
        <p:spPr>
          <a:xfrm>
            <a:off x="10748436" y="3141505"/>
            <a:ext cx="274320" cy="19050"/>
          </a:xfrm>
          <a:custGeom>
            <a:avLst/>
            <a:gdLst/>
            <a:ahLst/>
            <a:cxnLst/>
            <a:rect l="l" t="t" r="r" b="b"/>
            <a:pathLst>
              <a:path w="274320" h="19050">
                <a:moveTo>
                  <a:pt x="0" y="19050"/>
                </a:moveTo>
                <a:lnTo>
                  <a:pt x="274319" y="19050"/>
                </a:lnTo>
                <a:lnTo>
                  <a:pt x="274319" y="0"/>
                </a:lnTo>
                <a:lnTo>
                  <a:pt x="0" y="0"/>
                </a:lnTo>
                <a:lnTo>
                  <a:pt x="0" y="1905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5"/>
          <p:cNvSpPr/>
          <p:nvPr/>
        </p:nvSpPr>
        <p:spPr>
          <a:xfrm>
            <a:off x="10748436" y="3159284"/>
            <a:ext cx="274320" cy="27940"/>
          </a:xfrm>
          <a:custGeom>
            <a:avLst/>
            <a:gdLst/>
            <a:ahLst/>
            <a:cxnLst/>
            <a:rect l="l" t="t" r="r" b="b"/>
            <a:pathLst>
              <a:path w="274320" h="27939">
                <a:moveTo>
                  <a:pt x="0" y="27940"/>
                </a:moveTo>
                <a:lnTo>
                  <a:pt x="274319" y="27940"/>
                </a:lnTo>
                <a:lnTo>
                  <a:pt x="274319" y="0"/>
                </a:lnTo>
                <a:lnTo>
                  <a:pt x="0" y="0"/>
                </a:lnTo>
                <a:lnTo>
                  <a:pt x="0" y="2794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6"/>
          <p:cNvSpPr/>
          <p:nvPr/>
        </p:nvSpPr>
        <p:spPr>
          <a:xfrm>
            <a:off x="10621436" y="3191034"/>
            <a:ext cx="528320" cy="240029"/>
          </a:xfrm>
          <a:custGeom>
            <a:avLst/>
            <a:gdLst/>
            <a:ahLst/>
            <a:cxnLst/>
            <a:rect l="l" t="t" r="r" b="b"/>
            <a:pathLst>
              <a:path w="528320" h="240029">
                <a:moveTo>
                  <a:pt x="396240" y="0"/>
                </a:moveTo>
                <a:lnTo>
                  <a:pt x="396240" y="97790"/>
                </a:lnTo>
                <a:lnTo>
                  <a:pt x="528320" y="97790"/>
                </a:lnTo>
                <a:lnTo>
                  <a:pt x="264160" y="240030"/>
                </a:lnTo>
                <a:lnTo>
                  <a:pt x="0" y="97790"/>
                </a:lnTo>
                <a:lnTo>
                  <a:pt x="132080" y="97790"/>
                </a:lnTo>
                <a:lnTo>
                  <a:pt x="132080" y="0"/>
                </a:lnTo>
                <a:lnTo>
                  <a:pt x="396240" y="0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7"/>
          <p:cNvSpPr/>
          <p:nvPr/>
        </p:nvSpPr>
        <p:spPr>
          <a:xfrm>
            <a:off x="9287936" y="4266725"/>
            <a:ext cx="401320" cy="67818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8"/>
          <p:cNvSpPr/>
          <p:nvPr/>
        </p:nvSpPr>
        <p:spPr>
          <a:xfrm>
            <a:off x="9346357" y="4327684"/>
            <a:ext cx="284480" cy="530860"/>
          </a:xfrm>
          <a:custGeom>
            <a:avLst/>
            <a:gdLst/>
            <a:ahLst/>
            <a:cxnLst/>
            <a:rect l="l" t="t" r="r" b="b"/>
            <a:pathLst>
              <a:path w="284479" h="530860">
                <a:moveTo>
                  <a:pt x="284479" y="132715"/>
                </a:moveTo>
                <a:lnTo>
                  <a:pt x="275590" y="132715"/>
                </a:lnTo>
                <a:lnTo>
                  <a:pt x="275590" y="398145"/>
                </a:lnTo>
                <a:lnTo>
                  <a:pt x="284479" y="398145"/>
                </a:lnTo>
                <a:lnTo>
                  <a:pt x="284479" y="132715"/>
                </a:lnTo>
                <a:close/>
              </a:path>
              <a:path w="284479" h="530860">
                <a:moveTo>
                  <a:pt x="266700" y="132715"/>
                </a:moveTo>
                <a:lnTo>
                  <a:pt x="248920" y="132715"/>
                </a:lnTo>
                <a:lnTo>
                  <a:pt x="248920" y="398145"/>
                </a:lnTo>
                <a:lnTo>
                  <a:pt x="266700" y="398145"/>
                </a:lnTo>
                <a:lnTo>
                  <a:pt x="266700" y="132715"/>
                </a:lnTo>
                <a:close/>
              </a:path>
              <a:path w="284479" h="530860">
                <a:moveTo>
                  <a:pt x="142240" y="0"/>
                </a:moveTo>
                <a:lnTo>
                  <a:pt x="0" y="265430"/>
                </a:lnTo>
                <a:lnTo>
                  <a:pt x="142240" y="530860"/>
                </a:lnTo>
                <a:lnTo>
                  <a:pt x="142240" y="398145"/>
                </a:lnTo>
                <a:lnTo>
                  <a:pt x="240029" y="398145"/>
                </a:lnTo>
                <a:lnTo>
                  <a:pt x="240029" y="132715"/>
                </a:lnTo>
                <a:lnTo>
                  <a:pt x="142240" y="132715"/>
                </a:lnTo>
                <a:lnTo>
                  <a:pt x="142240" y="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9"/>
          <p:cNvSpPr/>
          <p:nvPr/>
        </p:nvSpPr>
        <p:spPr>
          <a:xfrm>
            <a:off x="9616867" y="4455320"/>
            <a:ext cx="19050" cy="275590"/>
          </a:xfrm>
          <a:custGeom>
            <a:avLst/>
            <a:gdLst/>
            <a:ahLst/>
            <a:cxnLst/>
            <a:rect l="l" t="t" r="r" b="b"/>
            <a:pathLst>
              <a:path w="19050" h="275589">
                <a:moveTo>
                  <a:pt x="0" y="275590"/>
                </a:moveTo>
                <a:lnTo>
                  <a:pt x="19050" y="275590"/>
                </a:lnTo>
                <a:lnTo>
                  <a:pt x="19050" y="0"/>
                </a:lnTo>
                <a:lnTo>
                  <a:pt x="0" y="0"/>
                </a:lnTo>
                <a:lnTo>
                  <a:pt x="0" y="27559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40"/>
          <p:cNvSpPr/>
          <p:nvPr/>
        </p:nvSpPr>
        <p:spPr>
          <a:xfrm>
            <a:off x="9590196" y="4455320"/>
            <a:ext cx="27940" cy="275590"/>
          </a:xfrm>
          <a:custGeom>
            <a:avLst/>
            <a:gdLst/>
            <a:ahLst/>
            <a:cxnLst/>
            <a:rect l="l" t="t" r="r" b="b"/>
            <a:pathLst>
              <a:path w="27940" h="275589">
                <a:moveTo>
                  <a:pt x="0" y="275590"/>
                </a:moveTo>
                <a:lnTo>
                  <a:pt x="27939" y="275590"/>
                </a:lnTo>
                <a:lnTo>
                  <a:pt x="27939" y="0"/>
                </a:lnTo>
                <a:lnTo>
                  <a:pt x="0" y="0"/>
                </a:lnTo>
                <a:lnTo>
                  <a:pt x="0" y="27559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1"/>
          <p:cNvSpPr/>
          <p:nvPr/>
        </p:nvSpPr>
        <p:spPr>
          <a:xfrm>
            <a:off x="9346357" y="4327684"/>
            <a:ext cx="240029" cy="530860"/>
          </a:xfrm>
          <a:custGeom>
            <a:avLst/>
            <a:gdLst/>
            <a:ahLst/>
            <a:cxnLst/>
            <a:rect l="l" t="t" r="r" b="b"/>
            <a:pathLst>
              <a:path w="240029" h="530860">
                <a:moveTo>
                  <a:pt x="240029" y="398145"/>
                </a:moveTo>
                <a:lnTo>
                  <a:pt x="142240" y="398145"/>
                </a:lnTo>
                <a:lnTo>
                  <a:pt x="142240" y="530860"/>
                </a:lnTo>
                <a:lnTo>
                  <a:pt x="0" y="265430"/>
                </a:lnTo>
                <a:lnTo>
                  <a:pt x="142240" y="0"/>
                </a:lnTo>
                <a:lnTo>
                  <a:pt x="142240" y="132715"/>
                </a:lnTo>
                <a:lnTo>
                  <a:pt x="240029" y="132715"/>
                </a:lnTo>
                <a:lnTo>
                  <a:pt x="240029" y="398145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2"/>
          <p:cNvSpPr/>
          <p:nvPr/>
        </p:nvSpPr>
        <p:spPr>
          <a:xfrm>
            <a:off x="6455836" y="4251484"/>
            <a:ext cx="401319" cy="67817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3"/>
          <p:cNvSpPr/>
          <p:nvPr/>
        </p:nvSpPr>
        <p:spPr>
          <a:xfrm>
            <a:off x="6514257" y="4312445"/>
            <a:ext cx="284480" cy="530860"/>
          </a:xfrm>
          <a:custGeom>
            <a:avLst/>
            <a:gdLst/>
            <a:ahLst/>
            <a:cxnLst/>
            <a:rect l="l" t="t" r="r" b="b"/>
            <a:pathLst>
              <a:path w="284479" h="530860">
                <a:moveTo>
                  <a:pt x="284479" y="132715"/>
                </a:moveTo>
                <a:lnTo>
                  <a:pt x="275590" y="132715"/>
                </a:lnTo>
                <a:lnTo>
                  <a:pt x="275590" y="398145"/>
                </a:lnTo>
                <a:lnTo>
                  <a:pt x="284479" y="398145"/>
                </a:lnTo>
                <a:lnTo>
                  <a:pt x="284479" y="132715"/>
                </a:lnTo>
                <a:close/>
              </a:path>
              <a:path w="284479" h="530860">
                <a:moveTo>
                  <a:pt x="266700" y="132715"/>
                </a:moveTo>
                <a:lnTo>
                  <a:pt x="248920" y="132715"/>
                </a:lnTo>
                <a:lnTo>
                  <a:pt x="248920" y="398145"/>
                </a:lnTo>
                <a:lnTo>
                  <a:pt x="266700" y="398145"/>
                </a:lnTo>
                <a:lnTo>
                  <a:pt x="266700" y="132715"/>
                </a:lnTo>
                <a:close/>
              </a:path>
              <a:path w="284479" h="530860">
                <a:moveTo>
                  <a:pt x="142240" y="0"/>
                </a:moveTo>
                <a:lnTo>
                  <a:pt x="0" y="265430"/>
                </a:lnTo>
                <a:lnTo>
                  <a:pt x="142240" y="530860"/>
                </a:lnTo>
                <a:lnTo>
                  <a:pt x="142240" y="398145"/>
                </a:lnTo>
                <a:lnTo>
                  <a:pt x="240029" y="398145"/>
                </a:lnTo>
                <a:lnTo>
                  <a:pt x="240029" y="132715"/>
                </a:lnTo>
                <a:lnTo>
                  <a:pt x="142240" y="132715"/>
                </a:lnTo>
                <a:lnTo>
                  <a:pt x="142240" y="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4"/>
          <p:cNvSpPr/>
          <p:nvPr/>
        </p:nvSpPr>
        <p:spPr>
          <a:xfrm>
            <a:off x="6784767" y="4440080"/>
            <a:ext cx="19050" cy="275590"/>
          </a:xfrm>
          <a:custGeom>
            <a:avLst/>
            <a:gdLst/>
            <a:ahLst/>
            <a:cxnLst/>
            <a:rect l="l" t="t" r="r" b="b"/>
            <a:pathLst>
              <a:path w="19050" h="275589">
                <a:moveTo>
                  <a:pt x="0" y="275590"/>
                </a:moveTo>
                <a:lnTo>
                  <a:pt x="19050" y="275590"/>
                </a:lnTo>
                <a:lnTo>
                  <a:pt x="19050" y="0"/>
                </a:lnTo>
                <a:lnTo>
                  <a:pt x="0" y="0"/>
                </a:lnTo>
                <a:lnTo>
                  <a:pt x="0" y="27559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5"/>
          <p:cNvSpPr/>
          <p:nvPr/>
        </p:nvSpPr>
        <p:spPr>
          <a:xfrm>
            <a:off x="6758096" y="4440080"/>
            <a:ext cx="27940" cy="275590"/>
          </a:xfrm>
          <a:custGeom>
            <a:avLst/>
            <a:gdLst/>
            <a:ahLst/>
            <a:cxnLst/>
            <a:rect l="l" t="t" r="r" b="b"/>
            <a:pathLst>
              <a:path w="27940" h="275589">
                <a:moveTo>
                  <a:pt x="0" y="275590"/>
                </a:moveTo>
                <a:lnTo>
                  <a:pt x="27939" y="275590"/>
                </a:lnTo>
                <a:lnTo>
                  <a:pt x="27939" y="0"/>
                </a:lnTo>
                <a:lnTo>
                  <a:pt x="0" y="0"/>
                </a:lnTo>
                <a:lnTo>
                  <a:pt x="0" y="27559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6"/>
          <p:cNvSpPr/>
          <p:nvPr/>
        </p:nvSpPr>
        <p:spPr>
          <a:xfrm>
            <a:off x="6514257" y="4312445"/>
            <a:ext cx="240029" cy="530860"/>
          </a:xfrm>
          <a:custGeom>
            <a:avLst/>
            <a:gdLst/>
            <a:ahLst/>
            <a:cxnLst/>
            <a:rect l="l" t="t" r="r" b="b"/>
            <a:pathLst>
              <a:path w="240029" h="530860">
                <a:moveTo>
                  <a:pt x="240029" y="398145"/>
                </a:moveTo>
                <a:lnTo>
                  <a:pt x="142240" y="398145"/>
                </a:lnTo>
                <a:lnTo>
                  <a:pt x="142240" y="530860"/>
                </a:lnTo>
                <a:lnTo>
                  <a:pt x="0" y="265430"/>
                </a:lnTo>
                <a:lnTo>
                  <a:pt x="142240" y="0"/>
                </a:lnTo>
                <a:lnTo>
                  <a:pt x="142240" y="132715"/>
                </a:lnTo>
                <a:lnTo>
                  <a:pt x="240029" y="132715"/>
                </a:lnTo>
                <a:lnTo>
                  <a:pt x="240029" y="398145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7"/>
          <p:cNvSpPr/>
          <p:nvPr/>
        </p:nvSpPr>
        <p:spPr>
          <a:xfrm>
            <a:off x="3621197" y="4236245"/>
            <a:ext cx="401320" cy="67564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8"/>
          <p:cNvSpPr/>
          <p:nvPr/>
        </p:nvSpPr>
        <p:spPr>
          <a:xfrm>
            <a:off x="3679617" y="4297205"/>
            <a:ext cx="284480" cy="528320"/>
          </a:xfrm>
          <a:custGeom>
            <a:avLst/>
            <a:gdLst/>
            <a:ahLst/>
            <a:cxnLst/>
            <a:rect l="l" t="t" r="r" b="b"/>
            <a:pathLst>
              <a:path w="284479" h="528320">
                <a:moveTo>
                  <a:pt x="284480" y="132080"/>
                </a:moveTo>
                <a:lnTo>
                  <a:pt x="275589" y="132080"/>
                </a:lnTo>
                <a:lnTo>
                  <a:pt x="275589" y="396240"/>
                </a:lnTo>
                <a:lnTo>
                  <a:pt x="284480" y="396240"/>
                </a:lnTo>
                <a:lnTo>
                  <a:pt x="284480" y="132080"/>
                </a:lnTo>
                <a:close/>
              </a:path>
              <a:path w="284479" h="528320">
                <a:moveTo>
                  <a:pt x="266700" y="132080"/>
                </a:moveTo>
                <a:lnTo>
                  <a:pt x="248920" y="132080"/>
                </a:lnTo>
                <a:lnTo>
                  <a:pt x="248920" y="396240"/>
                </a:lnTo>
                <a:lnTo>
                  <a:pt x="266700" y="396240"/>
                </a:lnTo>
                <a:lnTo>
                  <a:pt x="266700" y="132080"/>
                </a:lnTo>
                <a:close/>
              </a:path>
              <a:path w="284479" h="528320">
                <a:moveTo>
                  <a:pt x="142239" y="0"/>
                </a:moveTo>
                <a:lnTo>
                  <a:pt x="0" y="264160"/>
                </a:lnTo>
                <a:lnTo>
                  <a:pt x="142239" y="528319"/>
                </a:lnTo>
                <a:lnTo>
                  <a:pt x="142239" y="396240"/>
                </a:lnTo>
                <a:lnTo>
                  <a:pt x="240030" y="396240"/>
                </a:lnTo>
                <a:lnTo>
                  <a:pt x="240030" y="132080"/>
                </a:lnTo>
                <a:lnTo>
                  <a:pt x="142239" y="132080"/>
                </a:lnTo>
                <a:lnTo>
                  <a:pt x="142239" y="0"/>
                </a:lnTo>
                <a:close/>
              </a:path>
            </a:pathLst>
          </a:custGeom>
          <a:solidFill>
            <a:srgbClr val="D2C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9"/>
          <p:cNvSpPr/>
          <p:nvPr/>
        </p:nvSpPr>
        <p:spPr>
          <a:xfrm>
            <a:off x="3950127" y="4424205"/>
            <a:ext cx="19050" cy="274320"/>
          </a:xfrm>
          <a:custGeom>
            <a:avLst/>
            <a:gdLst/>
            <a:ahLst/>
            <a:cxnLst/>
            <a:rect l="l" t="t" r="r" b="b"/>
            <a:pathLst>
              <a:path w="19050" h="274320">
                <a:moveTo>
                  <a:pt x="0" y="274320"/>
                </a:moveTo>
                <a:lnTo>
                  <a:pt x="19050" y="274320"/>
                </a:lnTo>
                <a:lnTo>
                  <a:pt x="19050" y="0"/>
                </a:lnTo>
                <a:lnTo>
                  <a:pt x="0" y="0"/>
                </a:lnTo>
                <a:lnTo>
                  <a:pt x="0" y="27432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50"/>
          <p:cNvSpPr/>
          <p:nvPr/>
        </p:nvSpPr>
        <p:spPr>
          <a:xfrm>
            <a:off x="3923456" y="4424205"/>
            <a:ext cx="27940" cy="274320"/>
          </a:xfrm>
          <a:custGeom>
            <a:avLst/>
            <a:gdLst/>
            <a:ahLst/>
            <a:cxnLst/>
            <a:rect l="l" t="t" r="r" b="b"/>
            <a:pathLst>
              <a:path w="27939" h="274320">
                <a:moveTo>
                  <a:pt x="0" y="274320"/>
                </a:moveTo>
                <a:lnTo>
                  <a:pt x="27939" y="274320"/>
                </a:lnTo>
                <a:lnTo>
                  <a:pt x="27939" y="0"/>
                </a:lnTo>
                <a:lnTo>
                  <a:pt x="0" y="0"/>
                </a:lnTo>
                <a:lnTo>
                  <a:pt x="0" y="27432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1"/>
          <p:cNvSpPr/>
          <p:nvPr/>
        </p:nvSpPr>
        <p:spPr>
          <a:xfrm>
            <a:off x="3679617" y="4297205"/>
            <a:ext cx="240029" cy="528320"/>
          </a:xfrm>
          <a:custGeom>
            <a:avLst/>
            <a:gdLst/>
            <a:ahLst/>
            <a:cxnLst/>
            <a:rect l="l" t="t" r="r" b="b"/>
            <a:pathLst>
              <a:path w="240029" h="528320">
                <a:moveTo>
                  <a:pt x="240030" y="396240"/>
                </a:moveTo>
                <a:lnTo>
                  <a:pt x="142239" y="396240"/>
                </a:lnTo>
                <a:lnTo>
                  <a:pt x="142239" y="528319"/>
                </a:lnTo>
                <a:lnTo>
                  <a:pt x="0" y="264160"/>
                </a:lnTo>
                <a:lnTo>
                  <a:pt x="142239" y="0"/>
                </a:lnTo>
                <a:lnTo>
                  <a:pt x="142239" y="132080"/>
                </a:lnTo>
                <a:lnTo>
                  <a:pt x="240030" y="132080"/>
                </a:lnTo>
                <a:lnTo>
                  <a:pt x="240030" y="396240"/>
                </a:lnTo>
                <a:close/>
              </a:path>
            </a:pathLst>
          </a:custGeom>
          <a:ln w="1016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2"/>
          <p:cNvSpPr/>
          <p:nvPr/>
        </p:nvSpPr>
        <p:spPr>
          <a:xfrm>
            <a:off x="138856" y="1233965"/>
            <a:ext cx="1112520" cy="151383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2"/>
          <p:cNvSpPr txBox="1"/>
          <p:nvPr/>
        </p:nvSpPr>
        <p:spPr>
          <a:xfrm>
            <a:off x="344596" y="5811237"/>
            <a:ext cx="1027684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10" dirty="0" err="1" smtClean="0">
                <a:solidFill>
                  <a:srgbClr val="2D2B20"/>
                </a:solidFill>
                <a:latin typeface="Arial"/>
                <a:cs typeface="Arial"/>
              </a:rPr>
              <a:t>Lakukan</a:t>
            </a:r>
            <a:r>
              <a:rPr sz="2000" spc="-110" dirty="0" smtClean="0">
                <a:solidFill>
                  <a:srgbClr val="2D2B20"/>
                </a:solidFill>
                <a:latin typeface="Arial"/>
                <a:cs typeface="Arial"/>
              </a:rPr>
              <a:t> </a:t>
            </a:r>
            <a:r>
              <a:rPr sz="2000" spc="-110" dirty="0" err="1" smtClean="0">
                <a:solidFill>
                  <a:srgbClr val="2D2B20"/>
                </a:solidFill>
                <a:latin typeface="Arial"/>
                <a:cs typeface="Arial"/>
              </a:rPr>
              <a:t>langkah</a:t>
            </a:r>
            <a:r>
              <a:rPr sz="2000" spc="-110" dirty="0" smtClean="0">
                <a:solidFill>
                  <a:srgbClr val="2D2B20"/>
                </a:solidFill>
                <a:latin typeface="Arial"/>
                <a:cs typeface="Arial"/>
              </a:rPr>
              <a:t> yang </a:t>
            </a:r>
            <a:r>
              <a:rPr sz="2000" spc="-110" dirty="0" err="1" smtClean="0">
                <a:solidFill>
                  <a:srgbClr val="2D2B20"/>
                </a:solidFill>
                <a:latin typeface="Arial"/>
                <a:cs typeface="Arial"/>
              </a:rPr>
              <a:t>sama</a:t>
            </a:r>
            <a:r>
              <a:rPr sz="2000" spc="-110" dirty="0" smtClean="0">
                <a:solidFill>
                  <a:srgbClr val="2D2B20"/>
                </a:solidFill>
                <a:latin typeface="Arial"/>
                <a:cs typeface="Arial"/>
              </a:rPr>
              <a:t> </a:t>
            </a:r>
            <a:r>
              <a:rPr sz="2000" spc="-110" dirty="0" err="1" smtClean="0">
                <a:solidFill>
                  <a:srgbClr val="2D2B20"/>
                </a:solidFill>
                <a:latin typeface="Arial"/>
                <a:cs typeface="Arial"/>
              </a:rPr>
              <a:t>pada</a:t>
            </a:r>
            <a:r>
              <a:rPr sz="2000" spc="-110" dirty="0" smtClean="0">
                <a:solidFill>
                  <a:srgbClr val="2D2B20"/>
                </a:solidFill>
                <a:latin typeface="Arial"/>
                <a:cs typeface="Arial"/>
              </a:rPr>
              <a:t> </a:t>
            </a:r>
            <a:r>
              <a:rPr sz="2000" spc="-110" dirty="0" err="1" smtClean="0">
                <a:solidFill>
                  <a:srgbClr val="2D2B20"/>
                </a:solidFill>
                <a:latin typeface="Arial"/>
                <a:cs typeface="Arial"/>
              </a:rPr>
              <a:t>Aplikasi</a:t>
            </a:r>
            <a:r>
              <a:rPr sz="2000" spc="-110" dirty="0" smtClean="0">
                <a:solidFill>
                  <a:srgbClr val="2D2B20"/>
                </a:solidFill>
                <a:latin typeface="Arial"/>
                <a:cs typeface="Arial"/>
              </a:rPr>
              <a:t> e-</a:t>
            </a:r>
            <a:r>
              <a:rPr sz="2000" spc="-110" dirty="0" err="1" smtClean="0">
                <a:solidFill>
                  <a:srgbClr val="2D2B20"/>
                </a:solidFill>
                <a:latin typeface="Arial"/>
                <a:cs typeface="Arial"/>
              </a:rPr>
              <a:t>rapor</a:t>
            </a:r>
            <a:r>
              <a:rPr sz="2000" spc="-110" dirty="0" smtClean="0">
                <a:solidFill>
                  <a:srgbClr val="2D2B20"/>
                </a:solidFill>
                <a:latin typeface="Arial"/>
                <a:cs typeface="Arial"/>
              </a:rPr>
              <a:t> 2018.f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7032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360" y="260648"/>
            <a:ext cx="4784964" cy="430887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id-ID" sz="2200" b="1" i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D. </a:t>
            </a:r>
            <a:r>
              <a:rPr lang="en-US" sz="2200" b="1" i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Login </a:t>
            </a:r>
            <a:r>
              <a:rPr lang="en-US" sz="22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sz="2200" b="1" spc="-115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Administrator</a:t>
            </a:r>
            <a:endParaRPr lang="id-ID" sz="22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0105" y="980728"/>
            <a:ext cx="1165055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Pastikan</a:t>
            </a:r>
            <a:r>
              <a:rPr lang="en-US" spc="-3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bahwa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browser</a:t>
            </a:r>
            <a:r>
              <a:rPr lang="en-US" i="1" spc="-35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utama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</a:t>
            </a:r>
            <a:r>
              <a:rPr lang="en-US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aktif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adalah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Chrome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”;</a:t>
            </a: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AutoNum type="arabicPeriod"/>
            </a:pPr>
            <a:r>
              <a:rPr lang="en-US" dirty="0" err="1"/>
              <a:t>Buka</a:t>
            </a:r>
            <a:r>
              <a:rPr lang="en-US" dirty="0"/>
              <a:t> </a:t>
            </a:r>
            <a:r>
              <a:rPr lang="en-US" i="1" dirty="0"/>
              <a:t>browser </a:t>
            </a:r>
            <a:r>
              <a:rPr lang="en-US" dirty="0"/>
              <a:t>“</a:t>
            </a:r>
            <a:r>
              <a:rPr lang="en-US" i="1" dirty="0"/>
              <a:t>Chrome</a:t>
            </a:r>
            <a:r>
              <a:rPr lang="en-US" dirty="0" smtClean="0"/>
              <a:t>”;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alamat</a:t>
            </a:r>
            <a:r>
              <a:rPr lang="en-US" dirty="0"/>
              <a:t> URL </a:t>
            </a:r>
            <a:r>
              <a:rPr lang="en-US" dirty="0" err="1"/>
              <a:t>masukan</a:t>
            </a:r>
            <a:r>
              <a:rPr lang="en-US" dirty="0"/>
              <a:t> </a:t>
            </a:r>
            <a:r>
              <a:rPr lang="en-US" dirty="0" err="1"/>
              <a:t>alamat</a:t>
            </a:r>
            <a:r>
              <a:rPr lang="en-US" dirty="0"/>
              <a:t>: </a:t>
            </a:r>
            <a:r>
              <a:rPr lang="en-US" b="1" i="1" dirty="0"/>
              <a:t>localhost:5789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b="1" i="1" dirty="0" smtClean="0"/>
              <a:t>localhost:5739</a:t>
            </a:r>
            <a:r>
              <a:rPr lang="id-ID" b="1" i="1" dirty="0" smtClean="0"/>
              <a:t>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/>
              <a:t>tekan</a:t>
            </a:r>
            <a:r>
              <a:rPr lang="en-US" dirty="0"/>
              <a:t> “Enter</a:t>
            </a:r>
            <a:r>
              <a:rPr lang="en-US" dirty="0" smtClean="0"/>
              <a:t>”.</a:t>
            </a:r>
            <a:endParaRPr lang="id-ID" dirty="0" smtClean="0"/>
          </a:p>
          <a:p>
            <a:pPr marL="342900" lvl="0" indent="-342900">
              <a:buFont typeface="+mj-lt"/>
              <a:buAutoNum type="arabicPeriod"/>
            </a:pPr>
            <a:endParaRPr lang="id-ID" dirty="0" smtClean="0"/>
          </a:p>
          <a:p>
            <a:pPr marL="342900" lvl="0" indent="-342900">
              <a:buFont typeface="+mj-lt"/>
              <a:buAutoNum type="arabicPeriod"/>
            </a:pPr>
            <a:endParaRPr lang="id-ID" dirty="0"/>
          </a:p>
          <a:p>
            <a:pPr marL="342900" lvl="0" indent="-342900">
              <a:buFont typeface="+mj-lt"/>
              <a:buAutoNum type="arabicPeriod"/>
            </a:pPr>
            <a:endParaRPr lang="id-ID" dirty="0" smtClean="0"/>
          </a:p>
          <a:p>
            <a:pPr marL="342900" lvl="0" indent="-342900">
              <a:buFont typeface="+mj-lt"/>
              <a:buAutoNum type="arabicPeriod"/>
            </a:pP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 smtClean="0"/>
              <a:t>Selanjutnya</a:t>
            </a:r>
            <a:r>
              <a:rPr lang="en-US" dirty="0" smtClean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tampilan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tampak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</a:t>
            </a:r>
            <a:endParaRPr lang="id-ID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490" y="1960719"/>
            <a:ext cx="7560840" cy="95911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611808" y="3547065"/>
            <a:ext cx="6096000" cy="204158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0735">
              <a:spcBef>
                <a:spcPts val="5"/>
              </a:spcBef>
              <a:spcAft>
                <a:spcPts val="0"/>
              </a:spcAft>
            </a:pPr>
            <a:r>
              <a:rPr lang="en-US" sz="2400" b="1" u="sng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Keterangan</a:t>
            </a:r>
            <a:r>
              <a:rPr lang="en-US" sz="2400" b="1" u="sng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sz="2400" b="1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742950" lvl="1" indent="-285750">
              <a:spcBef>
                <a:spcPts val="220"/>
              </a:spcBef>
              <a:spcAft>
                <a:spcPts val="0"/>
              </a:spcAft>
              <a:buSzPts val="1100"/>
              <a:buFont typeface="Wingdings" panose="05000000000000000000" pitchFamily="2" charset="2"/>
              <a:buChar char=""/>
              <a:tabLst>
                <a:tab pos="1029335" algn="l"/>
                <a:tab pos="285877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Wingdings" panose="05000000000000000000" pitchFamily="2" charset="2"/>
                <a:cs typeface="Georgia" panose="02040502050405020303" pitchFamily="18" charset="0"/>
              </a:rPr>
              <a:t>Username	</a:t>
            </a:r>
            <a:r>
              <a:rPr lang="id-ID" sz="2400" i="1" dirty="0" smtClean="0">
                <a:latin typeface="Times New Roman" panose="02020603050405020304" pitchFamily="18" charset="0"/>
                <a:ea typeface="Wingdings" panose="05000000000000000000" pitchFamily="2" charset="2"/>
                <a:cs typeface="Georgia" panose="02040502050405020303" pitchFamily="18" charset="0"/>
              </a:rPr>
              <a:t>	</a:t>
            </a:r>
            <a:r>
              <a:rPr lang="en-US" sz="2400" dirty="0" smtClean="0">
                <a:latin typeface="Georgia" panose="02040502050405020303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:</a:t>
            </a:r>
            <a:r>
              <a:rPr lang="en-US" sz="2400" spc="-30" dirty="0" smtClean="0">
                <a:latin typeface="Georgia" panose="02040502050405020303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ea typeface="Wingdings" panose="05000000000000000000" pitchFamily="2" charset="2"/>
                <a:cs typeface="Georgia" panose="02040502050405020303" pitchFamily="18" charset="0"/>
              </a:rPr>
              <a:t>admin</a:t>
            </a:r>
            <a:endParaRPr lang="id-ID" sz="2400" dirty="0">
              <a:latin typeface="Georgia" panose="02040502050405020303" pitchFamily="18" charset="0"/>
              <a:ea typeface="Wingdings" panose="05000000000000000000" pitchFamily="2" charset="2"/>
              <a:cs typeface="Wingdings" panose="05000000000000000000" pitchFamily="2" charset="2"/>
            </a:endParaRPr>
          </a:p>
          <a:p>
            <a:pPr marL="742950" lvl="1" indent="-285750">
              <a:spcBef>
                <a:spcPts val="195"/>
              </a:spcBef>
              <a:spcAft>
                <a:spcPts val="0"/>
              </a:spcAft>
              <a:buSzPts val="1100"/>
              <a:buFont typeface="Wingdings" panose="05000000000000000000" pitchFamily="2" charset="2"/>
              <a:buChar char=""/>
              <a:tabLst>
                <a:tab pos="1029335" algn="l"/>
                <a:tab pos="285877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Wingdings" panose="05000000000000000000" pitchFamily="2" charset="2"/>
                <a:cs typeface="Georgia" panose="02040502050405020303" pitchFamily="18" charset="0"/>
              </a:rPr>
              <a:t>Password	</a:t>
            </a:r>
            <a:r>
              <a:rPr lang="id-ID" sz="2400" i="1" dirty="0" smtClean="0">
                <a:latin typeface="Times New Roman" panose="02020603050405020304" pitchFamily="18" charset="0"/>
                <a:ea typeface="Wingdings" panose="05000000000000000000" pitchFamily="2" charset="2"/>
                <a:cs typeface="Georgia" panose="02040502050405020303" pitchFamily="18" charset="0"/>
              </a:rPr>
              <a:t>	</a:t>
            </a:r>
            <a:r>
              <a:rPr lang="en-US" sz="2400" dirty="0" smtClean="0">
                <a:latin typeface="Georgia" panose="02040502050405020303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:</a:t>
            </a:r>
            <a:r>
              <a:rPr lang="en-US" sz="2400" spc="-30" dirty="0" smtClean="0">
                <a:latin typeface="Georgia" panose="02040502050405020303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ea typeface="Wingdings" panose="05000000000000000000" pitchFamily="2" charset="2"/>
                <a:cs typeface="Georgia" panose="02040502050405020303" pitchFamily="18" charset="0"/>
              </a:rPr>
              <a:t>admin123456</a:t>
            </a:r>
            <a:endParaRPr lang="id-ID" sz="2400" dirty="0">
              <a:latin typeface="Georgia" panose="02040502050405020303" pitchFamily="18" charset="0"/>
              <a:ea typeface="Wingdings" panose="05000000000000000000" pitchFamily="2" charset="2"/>
              <a:cs typeface="Wingdings" panose="05000000000000000000" pitchFamily="2" charset="2"/>
            </a:endParaRPr>
          </a:p>
          <a:p>
            <a:pPr marL="742950" lvl="1" indent="-285750">
              <a:spcBef>
                <a:spcPts val="220"/>
              </a:spcBef>
              <a:spcAft>
                <a:spcPts val="0"/>
              </a:spcAft>
              <a:buSzPts val="1100"/>
              <a:buFont typeface="Wingdings" panose="05000000000000000000" pitchFamily="2" charset="2"/>
              <a:buChar char=""/>
              <a:tabLst>
                <a:tab pos="1029335" algn="l"/>
                <a:tab pos="2858770" algn="l"/>
              </a:tabLst>
            </a:pPr>
            <a:r>
              <a:rPr lang="en-US" sz="2400" dirty="0" err="1">
                <a:latin typeface="Georgia" panose="02040502050405020303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Pilih</a:t>
            </a:r>
            <a:r>
              <a:rPr lang="en-US" sz="2400" spc="-130" dirty="0">
                <a:latin typeface="Georgia" panose="02040502050405020303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400" dirty="0" err="1">
                <a:latin typeface="Georgia" panose="02040502050405020303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Penyelenggara</a:t>
            </a:r>
            <a:r>
              <a:rPr lang="en-US" sz="2400" dirty="0">
                <a:latin typeface="Georgia" panose="02040502050405020303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	: </a:t>
            </a:r>
            <a:r>
              <a:rPr lang="en-US" sz="2400" i="1" dirty="0" err="1">
                <a:latin typeface="Times New Roman" panose="02020603050405020304" pitchFamily="18" charset="0"/>
                <a:ea typeface="Wingdings" panose="05000000000000000000" pitchFamily="2" charset="2"/>
                <a:cs typeface="Georgia" panose="02040502050405020303" pitchFamily="18" charset="0"/>
              </a:rPr>
              <a:t>Sistem</a:t>
            </a:r>
            <a:r>
              <a:rPr lang="en-US" sz="2400" i="1" spc="-50" dirty="0">
                <a:latin typeface="Times New Roman" panose="02020603050405020304" pitchFamily="18" charset="0"/>
                <a:ea typeface="Wingdings" panose="05000000000000000000" pitchFamily="2" charset="2"/>
                <a:cs typeface="Georgia" panose="02040502050405020303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ea typeface="Wingdings" panose="05000000000000000000" pitchFamily="2" charset="2"/>
                <a:cs typeface="Georgia" panose="02040502050405020303" pitchFamily="18" charset="0"/>
              </a:rPr>
              <a:t>Paket</a:t>
            </a:r>
            <a:endParaRPr lang="id-ID" sz="2400" dirty="0" smtClean="0">
              <a:latin typeface="Georgia" panose="02040502050405020303" pitchFamily="18" charset="0"/>
              <a:ea typeface="Wingdings" panose="05000000000000000000" pitchFamily="2" charset="2"/>
              <a:cs typeface="Georgia" panose="02040502050405020303" pitchFamily="18" charset="0"/>
            </a:endParaRPr>
          </a:p>
          <a:p>
            <a:pPr marL="742950" lvl="1" indent="-285750">
              <a:spcBef>
                <a:spcPts val="220"/>
              </a:spcBef>
              <a:spcAft>
                <a:spcPts val="0"/>
              </a:spcAft>
              <a:buSzPts val="1100"/>
              <a:buFont typeface="Wingdings" panose="05000000000000000000" pitchFamily="2" charset="2"/>
              <a:buChar char=""/>
              <a:tabLst>
                <a:tab pos="1029335" algn="l"/>
                <a:tab pos="2858770" algn="l"/>
              </a:tabLst>
            </a:pPr>
            <a:r>
              <a:rPr lang="en-US" sz="2400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sz="2400" spc="-7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Level</a:t>
            </a:r>
            <a:r>
              <a:rPr lang="en-US" sz="2400" i="1" spc="125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User	</a:t>
            </a:r>
            <a:r>
              <a:rPr lang="id-ID" sz="2400" i="1" dirty="0" smtClean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	</a:t>
            </a:r>
            <a:r>
              <a:rPr lang="en-US" sz="240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r>
              <a:rPr lang="en-US" sz="2400" spc="-3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Admin</a:t>
            </a:r>
            <a:endParaRPr lang="id-ID" sz="2400" dirty="0"/>
          </a:p>
        </p:txBody>
      </p:sp>
      <p:sp>
        <p:nvSpPr>
          <p:cNvPr id="11" name="Rectangle 10"/>
          <p:cNvSpPr/>
          <p:nvPr/>
        </p:nvSpPr>
        <p:spPr>
          <a:xfrm>
            <a:off x="5080808" y="573499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tombol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“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Login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selanjutnya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muncul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tampilan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dashboard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admin.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Seperti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gambar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di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bawah</a:t>
            </a:r>
            <a:r>
              <a:rPr lang="en-US" spc="-1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31" y="3289052"/>
            <a:ext cx="3392208" cy="3061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80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271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10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04085" y="1544147"/>
            <a:ext cx="5206619" cy="360098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Rectangle 10"/>
          <p:cNvSpPr/>
          <p:nvPr/>
        </p:nvSpPr>
        <p:spPr>
          <a:xfrm>
            <a:off x="4255067" y="1541055"/>
            <a:ext cx="7745589" cy="3600986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Rectangle 1"/>
          <p:cNvSpPr/>
          <p:nvPr/>
        </p:nvSpPr>
        <p:spPr>
          <a:xfrm>
            <a:off x="407368" y="260648"/>
            <a:ext cx="2944717" cy="430887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id-ID" sz="2200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E. </a:t>
            </a:r>
            <a:r>
              <a:rPr lang="en-US" sz="2200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sz="2200" spc="-40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Administrator</a:t>
            </a:r>
            <a:endParaRPr lang="id-ID" sz="2200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085" y="764704"/>
            <a:ext cx="1119251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menjaga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kerahasiaan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keamanan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data,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admin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perlu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mengubah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password</a:t>
            </a:r>
            <a:r>
              <a:rPr lang="en-US" i="1" spc="-65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standar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langkah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304085" y="1544147"/>
            <a:ext cx="25183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1.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Mengubah</a:t>
            </a:r>
            <a:r>
              <a:rPr lang="en-US" spc="-4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password</a:t>
            </a: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551384" y="2005812"/>
            <a:ext cx="3685945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n-US" i="1" dirty="0" err="1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menu </a:t>
            </a:r>
            <a:r>
              <a:rPr lang="en-US" i="1" dirty="0">
                <a:latin typeface="Trebuchet MS" panose="020B0603020202020204" pitchFamily="34" charset="0"/>
                <a:ea typeface="Georgia" panose="02040502050405020303" pitchFamily="18" charset="0"/>
                <a:cs typeface="Georgia" panose="02040502050405020303" pitchFamily="18" charset="0"/>
              </a:rPr>
              <a:t>“</a:t>
            </a:r>
            <a:r>
              <a:rPr lang="en-US" i="1" dirty="0" err="1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Ubah</a:t>
            </a:r>
            <a:r>
              <a:rPr lang="en-US" i="1" spc="-115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Administrator</a:t>
            </a:r>
            <a:r>
              <a:rPr lang="en-US" i="1" dirty="0" smtClean="0">
                <a:latin typeface="Trebuchet MS" panose="020B0603020202020204" pitchFamily="34" charset="0"/>
                <a:ea typeface="Georgia" panose="02040502050405020303" pitchFamily="18" charset="0"/>
                <a:cs typeface="Georgia" panose="02040502050405020303" pitchFamily="18" charset="0"/>
              </a:rPr>
              <a:t>”</a:t>
            </a:r>
            <a:endParaRPr lang="id-ID" i="1" dirty="0" smtClean="0">
              <a:latin typeface="Trebuchet MS" panose="020B0603020202020204" pitchFamily="34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i="1" dirty="0">
              <a:latin typeface="Trebuchet MS" panose="020B0603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i="1" dirty="0" smtClean="0">
              <a:latin typeface="Trebuchet MS" panose="020B0603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i="1" dirty="0">
              <a:latin typeface="Trebuchet MS" panose="020B0603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i="1" dirty="0" smtClean="0">
              <a:latin typeface="Trebuchet MS" panose="020B0603020202020204" pitchFamily="34" charset="0"/>
            </a:endParaRPr>
          </a:p>
          <a:p>
            <a:endParaRPr lang="id-ID" dirty="0"/>
          </a:p>
          <a:p>
            <a:pPr marL="342900" indent="-342900">
              <a:buFont typeface="+mj-lt"/>
              <a:buAutoNum type="arabicParenR"/>
            </a:pPr>
            <a:endParaRPr lang="id-ID" dirty="0" smtClean="0"/>
          </a:p>
          <a:p>
            <a:pPr marL="342900" indent="-342900">
              <a:buFont typeface="+mj-lt"/>
              <a:buAutoNum type="arabicParenR"/>
            </a:pPr>
            <a:endParaRPr lang="id-ID" dirty="0" smtClean="0"/>
          </a:p>
          <a:p>
            <a:pPr marL="342900" indent="-342900">
              <a:buFont typeface="+mj-lt"/>
              <a:buAutoNum type="arabicParenR"/>
            </a:pPr>
            <a:endParaRPr lang="id-ID" dirty="0"/>
          </a:p>
          <a:p>
            <a:pPr marL="342900" indent="-342900">
              <a:buFont typeface="+mj-lt"/>
              <a:buAutoNum type="arabicParenR"/>
            </a:pPr>
            <a:endParaRPr lang="id-ID" dirty="0" smtClean="0"/>
          </a:p>
        </p:txBody>
      </p:sp>
      <p:sp>
        <p:nvSpPr>
          <p:cNvPr id="7" name="Rectangle 6"/>
          <p:cNvSpPr/>
          <p:nvPr/>
        </p:nvSpPr>
        <p:spPr>
          <a:xfrm>
            <a:off x="551384" y="5301208"/>
            <a:ext cx="11377264" cy="105157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eaLnBrk="0" hangingPunct="0">
              <a:spcBef>
                <a:spcPts val="138"/>
              </a:spcBef>
              <a:spcAft>
                <a:spcPts val="800"/>
              </a:spcAft>
            </a:pPr>
            <a:r>
              <a:rPr lang="id-ID" altLang="id-ID" b="1" u="sng" dirty="0">
                <a:latin typeface="Calibri" panose="020F0502020204030204" pitchFamily="34" charset="0"/>
              </a:rPr>
              <a:t>Perhatian :</a:t>
            </a:r>
            <a:endParaRPr lang="id-ID" altLang="id-ID" b="1" dirty="0">
              <a:latin typeface="Times New Roman" panose="02020603050405020304" pitchFamily="18" charset="0"/>
            </a:endParaRPr>
          </a:p>
          <a:p>
            <a:pPr marR="163513" lvl="0" algn="just" eaLnBrk="0" hangingPunct="0">
              <a:spcBef>
                <a:spcPts val="213"/>
              </a:spcBef>
              <a:spcAft>
                <a:spcPts val="800"/>
              </a:spcAft>
            </a:pPr>
            <a:r>
              <a:rPr lang="id-ID" altLang="id-ID" b="1" dirty="0">
                <a:latin typeface="Calibri" panose="020F0502020204030204" pitchFamily="34" charset="0"/>
              </a:rPr>
              <a:t>Ingat dan catat </a:t>
            </a:r>
            <a:r>
              <a:rPr lang="id-ID" altLang="id-ID" b="1" i="1" dirty="0">
                <a:latin typeface="Calibri" panose="020F0502020204030204" pitchFamily="34" charset="0"/>
              </a:rPr>
              <a:t>password </a:t>
            </a:r>
            <a:r>
              <a:rPr lang="id-ID" altLang="id-ID" b="1" dirty="0">
                <a:latin typeface="Calibri" panose="020F0502020204030204" pitchFamily="34" charset="0"/>
              </a:rPr>
              <a:t>baru Anda, karena ketika Anda salah </a:t>
            </a:r>
            <a:r>
              <a:rPr lang="id-ID" altLang="id-ID" b="1" i="1" dirty="0">
                <a:latin typeface="Calibri" panose="020F0502020204030204" pitchFamily="34" charset="0"/>
              </a:rPr>
              <a:t>password </a:t>
            </a:r>
            <a:r>
              <a:rPr lang="id-ID" altLang="id-ID" b="1" dirty="0">
                <a:latin typeface="Calibri" panose="020F0502020204030204" pitchFamily="34" charset="0"/>
              </a:rPr>
              <a:t>untuk </a:t>
            </a:r>
            <a:r>
              <a:rPr lang="id-ID" altLang="id-ID" b="1" i="1" dirty="0">
                <a:latin typeface="Calibri" panose="020F0502020204030204" pitchFamily="34" charset="0"/>
              </a:rPr>
              <a:t>login </a:t>
            </a:r>
            <a:r>
              <a:rPr lang="id-ID" altLang="id-ID" b="1" dirty="0">
                <a:latin typeface="Calibri" panose="020F0502020204030204" pitchFamily="34" charset="0"/>
              </a:rPr>
              <a:t>Anda hanya mempunyai kesempatan salah maksimal 5 kali. Setelah itu data </a:t>
            </a:r>
            <a:r>
              <a:rPr lang="id-ID" altLang="id-ID" b="1" i="1" dirty="0">
                <a:latin typeface="Calibri" panose="020F0502020204030204" pitchFamily="34" charset="0"/>
              </a:rPr>
              <a:t>user </a:t>
            </a:r>
            <a:r>
              <a:rPr lang="id-ID" altLang="id-ID" b="1" dirty="0">
                <a:latin typeface="Calibri" panose="020F0502020204030204" pitchFamily="34" charset="0"/>
              </a:rPr>
              <a:t>Anda akan terblokir.</a:t>
            </a:r>
            <a:endParaRPr lang="id-ID" altLang="id-ID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2418776"/>
            <a:ext cx="2736304" cy="267603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237329" y="2005812"/>
            <a:ext cx="736937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 startAt="2"/>
            </a:pPr>
            <a:r>
              <a:rPr lang="en-US" dirty="0" err="1"/>
              <a:t>Selanjutnya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tampil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i="1" dirty="0"/>
              <a:t>dashboard </a:t>
            </a:r>
            <a:r>
              <a:rPr lang="en-US" dirty="0" err="1"/>
              <a:t>tampilan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 smtClean="0"/>
              <a:t>:</a:t>
            </a:r>
            <a:endParaRPr lang="id-ID" dirty="0" smtClean="0"/>
          </a:p>
          <a:p>
            <a:pPr marL="342900" indent="-342900">
              <a:buFont typeface="+mj-lt"/>
              <a:buAutoNum type="arabicParenR" startAt="2"/>
            </a:pPr>
            <a:endParaRPr lang="id-ID" dirty="0" smtClean="0"/>
          </a:p>
          <a:p>
            <a:pPr marL="342900" indent="-342900">
              <a:buFont typeface="+mj-lt"/>
              <a:buAutoNum type="arabicParenR" startAt="2"/>
            </a:pPr>
            <a:endParaRPr lang="id-ID" dirty="0"/>
          </a:p>
          <a:p>
            <a:pPr marL="342900" indent="-342900">
              <a:buFont typeface="+mj-lt"/>
              <a:buAutoNum type="arabicParenR" startAt="2"/>
            </a:pPr>
            <a:endParaRPr lang="id-ID" dirty="0" smtClean="0"/>
          </a:p>
          <a:p>
            <a:pPr marL="342900" indent="-342900">
              <a:buFont typeface="+mj-lt"/>
              <a:buAutoNum type="arabicParenR" startAt="2"/>
            </a:pPr>
            <a:endParaRPr lang="id-ID" dirty="0"/>
          </a:p>
          <a:p>
            <a:pPr marL="342900" indent="-342900">
              <a:buFont typeface="+mj-lt"/>
              <a:buAutoNum type="arabicParenR" startAt="2"/>
            </a:pPr>
            <a:endParaRPr lang="id-ID" dirty="0" smtClean="0"/>
          </a:p>
          <a:p>
            <a:pPr marL="342900" indent="-342900">
              <a:buFont typeface="+mj-lt"/>
              <a:buAutoNum type="arabicParenR" startAt="2"/>
            </a:pPr>
            <a:endParaRPr lang="id-ID" dirty="0"/>
          </a:p>
          <a:p>
            <a:pPr marL="342900" indent="-342900">
              <a:buFont typeface="+mj-lt"/>
              <a:buAutoNum type="arabicParenR" startAt="2"/>
            </a:pPr>
            <a:endParaRPr lang="id-ID" dirty="0" smtClean="0"/>
          </a:p>
          <a:p>
            <a:pPr marL="342900" indent="-342900">
              <a:buFont typeface="+mj-lt"/>
              <a:buAutoNum type="arabicParenR" startAt="2"/>
            </a:pPr>
            <a:endParaRPr lang="id-ID" dirty="0"/>
          </a:p>
          <a:p>
            <a:pPr marL="342900" indent="-342900">
              <a:buFont typeface="+mj-lt"/>
              <a:buAutoNum type="arabicParenR" startAt="2"/>
            </a:pPr>
            <a:r>
              <a:rPr lang="en-US" dirty="0" err="1"/>
              <a:t>Inputkan</a:t>
            </a:r>
            <a:r>
              <a:rPr lang="en-US" dirty="0"/>
              <a:t> </a:t>
            </a:r>
            <a:r>
              <a:rPr lang="en-US" i="1" dirty="0"/>
              <a:t>password </a:t>
            </a:r>
            <a:r>
              <a:rPr lang="en-US" dirty="0" err="1"/>
              <a:t>baru</a:t>
            </a:r>
            <a:r>
              <a:rPr lang="en-US" dirty="0"/>
              <a:t> yang </a:t>
            </a:r>
            <a:r>
              <a:rPr lang="en-US" dirty="0" err="1"/>
              <a:t>diinginkan</a:t>
            </a:r>
            <a:r>
              <a:rPr lang="en-US" dirty="0"/>
              <a:t>,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klik</a:t>
            </a:r>
            <a:r>
              <a:rPr lang="en-US" dirty="0"/>
              <a:t> </a:t>
            </a:r>
            <a:r>
              <a:rPr lang="en-US" dirty="0" err="1"/>
              <a:t>tombol</a:t>
            </a:r>
            <a:r>
              <a:rPr lang="en-US" dirty="0"/>
              <a:t> “</a:t>
            </a:r>
            <a:r>
              <a:rPr lang="en-US" dirty="0" err="1"/>
              <a:t>Simpan</a:t>
            </a:r>
            <a:r>
              <a:rPr lang="en-US" dirty="0" smtClean="0"/>
              <a:t>”.</a:t>
            </a:r>
            <a:endParaRPr lang="id-ID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511" y="2424929"/>
            <a:ext cx="7491137" cy="202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7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1344" y="323364"/>
            <a:ext cx="2660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2. </a:t>
            </a:r>
            <a:r>
              <a:rPr lang="en-US" b="1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Menambah</a:t>
            </a:r>
            <a:r>
              <a:rPr lang="en-US" b="1" spc="-4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Admin</a:t>
            </a:r>
            <a:endParaRPr lang="id-ID" b="1" dirty="0"/>
          </a:p>
        </p:txBody>
      </p:sp>
      <p:sp>
        <p:nvSpPr>
          <p:cNvPr id="5" name="Rectangle 4"/>
          <p:cNvSpPr/>
          <p:nvPr/>
        </p:nvSpPr>
        <p:spPr>
          <a:xfrm>
            <a:off x="191344" y="908720"/>
            <a:ext cx="791653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menu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Daftar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Administrator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</a:t>
            </a: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US" dirty="0" err="1"/>
              <a:t>Selanjutnya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tampil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i="1" dirty="0"/>
              <a:t>dashboard </a:t>
            </a:r>
            <a:r>
              <a:rPr lang="en-US" dirty="0" err="1"/>
              <a:t>tampilan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  <a:endParaRPr lang="id-ID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1340768"/>
            <a:ext cx="11327904" cy="227057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043387"/>
            <a:ext cx="9851377" cy="240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5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 Single Corner Rectangle 8"/>
          <p:cNvSpPr/>
          <p:nvPr/>
        </p:nvSpPr>
        <p:spPr>
          <a:xfrm>
            <a:off x="234024" y="836712"/>
            <a:ext cx="4765429" cy="5400600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Rectangle 1"/>
          <p:cNvSpPr/>
          <p:nvPr/>
        </p:nvSpPr>
        <p:spPr>
          <a:xfrm>
            <a:off x="407368" y="260648"/>
            <a:ext cx="3456395" cy="430887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id-ID" sz="2200" b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F. </a:t>
            </a:r>
            <a:r>
              <a:rPr lang="en-US" sz="2200" b="1" dirty="0" err="1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Ambil</a:t>
            </a:r>
            <a:r>
              <a:rPr lang="en-US" sz="2200" b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sz="2200" b="1" spc="-200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endParaRPr lang="id-ID" sz="22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7369" y="980728"/>
            <a:ext cx="43204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Pastikan</a:t>
            </a:r>
            <a:r>
              <a:rPr lang="en-US" spc="-1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bahwa</a:t>
            </a:r>
            <a:r>
              <a:rPr lang="en-US" spc="-1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e-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spc="-1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SMA</a:t>
            </a:r>
            <a:r>
              <a:rPr lang="en-US" spc="-1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terkoneksi</a:t>
            </a:r>
            <a:r>
              <a:rPr lang="en-US" spc="-1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spc="-1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spc="-1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</a:t>
            </a:r>
            <a:r>
              <a:rPr lang="en-US" spc="-1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telah</a:t>
            </a:r>
            <a:r>
              <a:rPr lang="en-US" spc="-1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terisi</a:t>
            </a:r>
            <a:r>
              <a:rPr lang="en-US" spc="-1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spc="-1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lengkap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benar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n-US" dirty="0" err="1"/>
              <a:t>Pilih</a:t>
            </a:r>
            <a:r>
              <a:rPr lang="en-US" dirty="0"/>
              <a:t> Menu “</a:t>
            </a:r>
            <a:r>
              <a:rPr lang="en-US" dirty="0" err="1"/>
              <a:t>Ambil</a:t>
            </a:r>
            <a:r>
              <a:rPr lang="en-US" dirty="0"/>
              <a:t> Data </a:t>
            </a:r>
            <a:r>
              <a:rPr lang="en-US" dirty="0" err="1"/>
              <a:t>Dapodik</a:t>
            </a:r>
            <a:r>
              <a:rPr lang="en-US" dirty="0" smtClean="0"/>
              <a:t>”</a:t>
            </a:r>
            <a:endParaRPr lang="id-ID" dirty="0" smtClean="0"/>
          </a:p>
          <a:p>
            <a:pPr marL="342900" indent="-342900">
              <a:buFont typeface="+mj-lt"/>
              <a:buAutoNum type="arabicPeriod"/>
            </a:pPr>
            <a:endParaRPr lang="id-ID" dirty="0"/>
          </a:p>
          <a:p>
            <a:pPr marL="342900" indent="-342900">
              <a:buFont typeface="+mj-lt"/>
              <a:buAutoNum type="arabicPeriod"/>
            </a:pPr>
            <a:endParaRPr lang="id-ID" dirty="0" smtClean="0"/>
          </a:p>
          <a:p>
            <a:pPr marL="342900" indent="-342900">
              <a:buFont typeface="+mj-lt"/>
              <a:buAutoNum type="arabicPeriod"/>
            </a:pPr>
            <a:endParaRPr lang="id-ID" dirty="0" smtClean="0"/>
          </a:p>
          <a:p>
            <a:pPr marL="342900" indent="-342900">
              <a:buFont typeface="+mj-lt"/>
              <a:buAutoNum type="arabicPeriod"/>
            </a:pPr>
            <a:endParaRPr lang="id-ID" dirty="0"/>
          </a:p>
          <a:p>
            <a:pPr marL="342900" indent="-342900">
              <a:buFont typeface="+mj-lt"/>
              <a:buAutoNum type="arabicPeriod"/>
            </a:pPr>
            <a:endParaRPr lang="id-ID" dirty="0" smtClean="0"/>
          </a:p>
          <a:p>
            <a:pPr marL="342900" indent="-342900">
              <a:buFont typeface="+mj-lt"/>
              <a:buAutoNum type="arabicPeriod"/>
            </a:pPr>
            <a:endParaRPr lang="id-ID" dirty="0"/>
          </a:p>
          <a:p>
            <a:pPr marL="342900" indent="-342900">
              <a:buFont typeface="+mj-lt"/>
              <a:buAutoNum type="arabicPeriod"/>
            </a:pPr>
            <a:endParaRPr lang="id-ID" dirty="0" smtClean="0"/>
          </a:p>
          <a:p>
            <a:pPr marL="342900" indent="-342900">
              <a:buFont typeface="+mj-lt"/>
              <a:buAutoNum type="arabicPeriod"/>
            </a:pPr>
            <a:endParaRPr lang="id-ID" dirty="0"/>
          </a:p>
          <a:p>
            <a:pPr marL="342900" indent="-342900">
              <a:buFont typeface="+mj-lt"/>
              <a:buAutoNum type="arabicPeriod"/>
            </a:pP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17" y="2508956"/>
            <a:ext cx="3011446" cy="2898340"/>
          </a:xfrm>
          <a:prstGeom prst="rect">
            <a:avLst/>
          </a:prstGeom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52317" y="412004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d-ID"/>
          </a:p>
        </p:txBody>
      </p:sp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5070302" y="2037054"/>
            <a:ext cx="7002361" cy="3696201"/>
            <a:chOff x="0" y="0"/>
            <a:chExt cx="6734" cy="3475"/>
          </a:xfrm>
        </p:grpSpPr>
        <p:pic>
          <p:nvPicPr>
            <p:cNvPr id="1638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734" cy="34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Freeform 2"/>
            <p:cNvSpPr>
              <a:spLocks/>
            </p:cNvSpPr>
            <p:nvPr/>
          </p:nvSpPr>
          <p:spPr bwMode="auto">
            <a:xfrm>
              <a:off x="5481" y="30"/>
              <a:ext cx="1190" cy="438"/>
            </a:xfrm>
            <a:custGeom>
              <a:avLst/>
              <a:gdLst>
                <a:gd name="T0" fmla="+- 0 6076 5481"/>
                <a:gd name="T1" fmla="*/ T0 w 1190"/>
                <a:gd name="T2" fmla="+- 0 30 30"/>
                <a:gd name="T3" fmla="*/ 30 h 438"/>
                <a:gd name="T4" fmla="+- 0 5969 5481"/>
                <a:gd name="T5" fmla="*/ T4 w 1190"/>
                <a:gd name="T6" fmla="+- 0 34 30"/>
                <a:gd name="T7" fmla="*/ 34 h 438"/>
                <a:gd name="T8" fmla="+- 0 5868 5481"/>
                <a:gd name="T9" fmla="*/ T8 w 1190"/>
                <a:gd name="T10" fmla="+- 0 44 30"/>
                <a:gd name="T11" fmla="*/ 44 h 438"/>
                <a:gd name="T12" fmla="+- 0 5776 5481"/>
                <a:gd name="T13" fmla="*/ T12 w 1190"/>
                <a:gd name="T14" fmla="+- 0 60 30"/>
                <a:gd name="T15" fmla="*/ 60 h 438"/>
                <a:gd name="T16" fmla="+- 0 5693 5481"/>
                <a:gd name="T17" fmla="*/ T16 w 1190"/>
                <a:gd name="T18" fmla="+- 0 81 30"/>
                <a:gd name="T19" fmla="*/ 81 h 438"/>
                <a:gd name="T20" fmla="+- 0 5621 5481"/>
                <a:gd name="T21" fmla="*/ T20 w 1190"/>
                <a:gd name="T22" fmla="+- 0 108 30"/>
                <a:gd name="T23" fmla="*/ 108 h 438"/>
                <a:gd name="T24" fmla="+- 0 5562 5481"/>
                <a:gd name="T25" fmla="*/ T24 w 1190"/>
                <a:gd name="T26" fmla="+- 0 138 30"/>
                <a:gd name="T27" fmla="*/ 138 h 438"/>
                <a:gd name="T28" fmla="+- 0 5491 5481"/>
                <a:gd name="T29" fmla="*/ T28 w 1190"/>
                <a:gd name="T30" fmla="+- 0 210 30"/>
                <a:gd name="T31" fmla="*/ 210 h 438"/>
                <a:gd name="T32" fmla="+- 0 5481 5481"/>
                <a:gd name="T33" fmla="*/ T32 w 1190"/>
                <a:gd name="T34" fmla="+- 0 249 30"/>
                <a:gd name="T35" fmla="*/ 249 h 438"/>
                <a:gd name="T36" fmla="+- 0 5491 5481"/>
                <a:gd name="T37" fmla="*/ T36 w 1190"/>
                <a:gd name="T38" fmla="+- 0 288 30"/>
                <a:gd name="T39" fmla="*/ 288 h 438"/>
                <a:gd name="T40" fmla="+- 0 5562 5481"/>
                <a:gd name="T41" fmla="*/ T40 w 1190"/>
                <a:gd name="T42" fmla="+- 0 360 30"/>
                <a:gd name="T43" fmla="*/ 360 h 438"/>
                <a:gd name="T44" fmla="+- 0 5621 5481"/>
                <a:gd name="T45" fmla="*/ T44 w 1190"/>
                <a:gd name="T46" fmla="+- 0 390 30"/>
                <a:gd name="T47" fmla="*/ 390 h 438"/>
                <a:gd name="T48" fmla="+- 0 5693 5481"/>
                <a:gd name="T49" fmla="*/ T48 w 1190"/>
                <a:gd name="T50" fmla="+- 0 417 30"/>
                <a:gd name="T51" fmla="*/ 417 h 438"/>
                <a:gd name="T52" fmla="+- 0 5776 5481"/>
                <a:gd name="T53" fmla="*/ T52 w 1190"/>
                <a:gd name="T54" fmla="+- 0 438 30"/>
                <a:gd name="T55" fmla="*/ 438 h 438"/>
                <a:gd name="T56" fmla="+- 0 5868 5481"/>
                <a:gd name="T57" fmla="*/ T56 w 1190"/>
                <a:gd name="T58" fmla="+- 0 454 30"/>
                <a:gd name="T59" fmla="*/ 454 h 438"/>
                <a:gd name="T60" fmla="+- 0 5969 5481"/>
                <a:gd name="T61" fmla="*/ T60 w 1190"/>
                <a:gd name="T62" fmla="+- 0 464 30"/>
                <a:gd name="T63" fmla="*/ 464 h 438"/>
                <a:gd name="T64" fmla="+- 0 6076 5481"/>
                <a:gd name="T65" fmla="*/ T64 w 1190"/>
                <a:gd name="T66" fmla="+- 0 468 30"/>
                <a:gd name="T67" fmla="*/ 468 h 438"/>
                <a:gd name="T68" fmla="+- 0 6183 5481"/>
                <a:gd name="T69" fmla="*/ T68 w 1190"/>
                <a:gd name="T70" fmla="+- 0 464 30"/>
                <a:gd name="T71" fmla="*/ 464 h 438"/>
                <a:gd name="T72" fmla="+- 0 6284 5481"/>
                <a:gd name="T73" fmla="*/ T72 w 1190"/>
                <a:gd name="T74" fmla="+- 0 454 30"/>
                <a:gd name="T75" fmla="*/ 454 h 438"/>
                <a:gd name="T76" fmla="+- 0 6376 5481"/>
                <a:gd name="T77" fmla="*/ T76 w 1190"/>
                <a:gd name="T78" fmla="+- 0 438 30"/>
                <a:gd name="T79" fmla="*/ 438 h 438"/>
                <a:gd name="T80" fmla="+- 0 6459 5481"/>
                <a:gd name="T81" fmla="*/ T80 w 1190"/>
                <a:gd name="T82" fmla="+- 0 417 30"/>
                <a:gd name="T83" fmla="*/ 417 h 438"/>
                <a:gd name="T84" fmla="+- 0 6531 5481"/>
                <a:gd name="T85" fmla="*/ T84 w 1190"/>
                <a:gd name="T86" fmla="+- 0 390 30"/>
                <a:gd name="T87" fmla="*/ 390 h 438"/>
                <a:gd name="T88" fmla="+- 0 6590 5481"/>
                <a:gd name="T89" fmla="*/ T88 w 1190"/>
                <a:gd name="T90" fmla="+- 0 360 30"/>
                <a:gd name="T91" fmla="*/ 360 h 438"/>
                <a:gd name="T92" fmla="+- 0 6661 5481"/>
                <a:gd name="T93" fmla="*/ T92 w 1190"/>
                <a:gd name="T94" fmla="+- 0 288 30"/>
                <a:gd name="T95" fmla="*/ 288 h 438"/>
                <a:gd name="T96" fmla="+- 0 6671 5481"/>
                <a:gd name="T97" fmla="*/ T96 w 1190"/>
                <a:gd name="T98" fmla="+- 0 249 30"/>
                <a:gd name="T99" fmla="*/ 249 h 438"/>
                <a:gd name="T100" fmla="+- 0 6661 5481"/>
                <a:gd name="T101" fmla="*/ T100 w 1190"/>
                <a:gd name="T102" fmla="+- 0 210 30"/>
                <a:gd name="T103" fmla="*/ 210 h 438"/>
                <a:gd name="T104" fmla="+- 0 6590 5481"/>
                <a:gd name="T105" fmla="*/ T104 w 1190"/>
                <a:gd name="T106" fmla="+- 0 138 30"/>
                <a:gd name="T107" fmla="*/ 138 h 438"/>
                <a:gd name="T108" fmla="+- 0 6531 5481"/>
                <a:gd name="T109" fmla="*/ T108 w 1190"/>
                <a:gd name="T110" fmla="+- 0 108 30"/>
                <a:gd name="T111" fmla="*/ 108 h 438"/>
                <a:gd name="T112" fmla="+- 0 6459 5481"/>
                <a:gd name="T113" fmla="*/ T112 w 1190"/>
                <a:gd name="T114" fmla="+- 0 81 30"/>
                <a:gd name="T115" fmla="*/ 81 h 438"/>
                <a:gd name="T116" fmla="+- 0 6376 5481"/>
                <a:gd name="T117" fmla="*/ T116 w 1190"/>
                <a:gd name="T118" fmla="+- 0 60 30"/>
                <a:gd name="T119" fmla="*/ 60 h 438"/>
                <a:gd name="T120" fmla="+- 0 6284 5481"/>
                <a:gd name="T121" fmla="*/ T120 w 1190"/>
                <a:gd name="T122" fmla="+- 0 44 30"/>
                <a:gd name="T123" fmla="*/ 44 h 438"/>
                <a:gd name="T124" fmla="+- 0 6183 5481"/>
                <a:gd name="T125" fmla="*/ T124 w 1190"/>
                <a:gd name="T126" fmla="+- 0 34 30"/>
                <a:gd name="T127" fmla="*/ 34 h 438"/>
                <a:gd name="T128" fmla="+- 0 6076 5481"/>
                <a:gd name="T129" fmla="*/ T128 w 1190"/>
                <a:gd name="T130" fmla="+- 0 30 30"/>
                <a:gd name="T131" fmla="*/ 30 h 43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</a:cxnLst>
              <a:rect l="0" t="0" r="r" b="b"/>
              <a:pathLst>
                <a:path w="1190" h="438">
                  <a:moveTo>
                    <a:pt x="595" y="0"/>
                  </a:moveTo>
                  <a:lnTo>
                    <a:pt x="488" y="4"/>
                  </a:lnTo>
                  <a:lnTo>
                    <a:pt x="387" y="14"/>
                  </a:lnTo>
                  <a:lnTo>
                    <a:pt x="295" y="30"/>
                  </a:lnTo>
                  <a:lnTo>
                    <a:pt x="212" y="51"/>
                  </a:lnTo>
                  <a:lnTo>
                    <a:pt x="140" y="78"/>
                  </a:lnTo>
                  <a:lnTo>
                    <a:pt x="81" y="108"/>
                  </a:lnTo>
                  <a:lnTo>
                    <a:pt x="10" y="180"/>
                  </a:lnTo>
                  <a:lnTo>
                    <a:pt x="0" y="219"/>
                  </a:lnTo>
                  <a:lnTo>
                    <a:pt x="10" y="258"/>
                  </a:lnTo>
                  <a:lnTo>
                    <a:pt x="81" y="330"/>
                  </a:lnTo>
                  <a:lnTo>
                    <a:pt x="140" y="360"/>
                  </a:lnTo>
                  <a:lnTo>
                    <a:pt x="212" y="387"/>
                  </a:lnTo>
                  <a:lnTo>
                    <a:pt x="295" y="408"/>
                  </a:lnTo>
                  <a:lnTo>
                    <a:pt x="387" y="424"/>
                  </a:lnTo>
                  <a:lnTo>
                    <a:pt x="488" y="434"/>
                  </a:lnTo>
                  <a:lnTo>
                    <a:pt x="595" y="438"/>
                  </a:lnTo>
                  <a:lnTo>
                    <a:pt x="702" y="434"/>
                  </a:lnTo>
                  <a:lnTo>
                    <a:pt x="803" y="424"/>
                  </a:lnTo>
                  <a:lnTo>
                    <a:pt x="895" y="408"/>
                  </a:lnTo>
                  <a:lnTo>
                    <a:pt x="978" y="387"/>
                  </a:lnTo>
                  <a:lnTo>
                    <a:pt x="1050" y="360"/>
                  </a:lnTo>
                  <a:lnTo>
                    <a:pt x="1109" y="330"/>
                  </a:lnTo>
                  <a:lnTo>
                    <a:pt x="1180" y="258"/>
                  </a:lnTo>
                  <a:lnTo>
                    <a:pt x="1190" y="219"/>
                  </a:lnTo>
                  <a:lnTo>
                    <a:pt x="1180" y="180"/>
                  </a:lnTo>
                  <a:lnTo>
                    <a:pt x="1109" y="108"/>
                  </a:lnTo>
                  <a:lnTo>
                    <a:pt x="1050" y="78"/>
                  </a:lnTo>
                  <a:lnTo>
                    <a:pt x="978" y="51"/>
                  </a:lnTo>
                  <a:lnTo>
                    <a:pt x="895" y="30"/>
                  </a:lnTo>
                  <a:lnTo>
                    <a:pt x="803" y="14"/>
                  </a:lnTo>
                  <a:lnTo>
                    <a:pt x="702" y="4"/>
                  </a:lnTo>
                  <a:lnTo>
                    <a:pt x="595" y="0"/>
                  </a:lnTo>
                  <a:close/>
                </a:path>
              </a:pathLst>
            </a:cu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8" name="Rectangle 7"/>
          <p:cNvSpPr/>
          <p:nvPr/>
        </p:nvSpPr>
        <p:spPr>
          <a:xfrm>
            <a:off x="5417877" y="102049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en-US" dirty="0" err="1" smtClean="0"/>
              <a:t>Selanjutnya</a:t>
            </a:r>
            <a:r>
              <a:rPr lang="en-US" dirty="0" smtClean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tampilan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: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1160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483" y="836712"/>
            <a:ext cx="11665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tombol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“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Sinkron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Semua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Data”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kemudian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tunggu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beberapa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saat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hingga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pengambilan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selesai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Jika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pengambilan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berhasil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maka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muncul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tampilan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pic>
        <p:nvPicPr>
          <p:cNvPr id="3" name="image30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99456" y="1481230"/>
            <a:ext cx="9289032" cy="4898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26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360" y="548680"/>
            <a:ext cx="11521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5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Setelah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dilakukan</a:t>
            </a:r>
            <a:r>
              <a:rPr lang="en-US" spc="-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pengambilan</a:t>
            </a:r>
            <a:r>
              <a:rPr lang="en-US" spc="-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lakukan</a:t>
            </a:r>
            <a:r>
              <a:rPr lang="en-US" spc="-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pemeriksaan</a:t>
            </a:r>
            <a:r>
              <a:rPr lang="en-US" spc="-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secara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cermat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apakah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semua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sudah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sesuai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memilih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menu “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spc="-1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”.</a:t>
            </a:r>
            <a:endParaRPr lang="id-ID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1195011"/>
            <a:ext cx="2880320" cy="385376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60" y="5085184"/>
            <a:ext cx="11521280" cy="120032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6675">
              <a:spcBef>
                <a:spcPts val="140"/>
              </a:spcBef>
              <a:spcAft>
                <a:spcPts val="0"/>
              </a:spcAft>
            </a:pPr>
            <a:r>
              <a:rPr lang="en-US" b="1" u="sng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Perhatian</a:t>
            </a:r>
            <a:r>
              <a:rPr lang="en-US" b="1" u="sng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Perubahan</a:t>
            </a:r>
            <a:r>
              <a:rPr lang="en-US" b="1" spc="-1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b="1" spc="-1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b="1" spc="-1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b="1" spc="-1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b="1" spc="-1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hanya</a:t>
            </a:r>
            <a:r>
              <a:rPr lang="en-US" b="1" spc="-1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dapat</a:t>
            </a:r>
            <a:r>
              <a:rPr lang="en-US" b="1" spc="-1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dilakukan</a:t>
            </a:r>
            <a:r>
              <a:rPr lang="en-US" b="1" spc="-1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melalui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aplikasi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Jika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terjadi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perubahan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e-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mengambilnya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melalui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proses “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Ambil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05271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ingle Corner Rectangle 4"/>
          <p:cNvSpPr/>
          <p:nvPr/>
        </p:nvSpPr>
        <p:spPr>
          <a:xfrm>
            <a:off x="191344" y="836712"/>
            <a:ext cx="3702911" cy="5544616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Rectangle 1"/>
          <p:cNvSpPr/>
          <p:nvPr/>
        </p:nvSpPr>
        <p:spPr>
          <a:xfrm>
            <a:off x="335360" y="247850"/>
            <a:ext cx="5001369" cy="430887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id-ID" sz="2200" b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G. </a:t>
            </a:r>
            <a:r>
              <a:rPr lang="en-US" sz="2200" b="1" dirty="0" err="1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Mengedit</a:t>
            </a:r>
            <a:r>
              <a:rPr lang="en-US" sz="2200" b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 </a:t>
            </a:r>
            <a:r>
              <a:rPr lang="en-US" sz="22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Kepala</a:t>
            </a:r>
            <a:r>
              <a:rPr lang="en-US" sz="2200" b="1" spc="-140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Sekolah</a:t>
            </a:r>
            <a:endParaRPr lang="id-ID" sz="22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1345" y="1024817"/>
            <a:ext cx="345638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menu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id-ID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&gt;&gt;</a:t>
            </a:r>
            <a:r>
              <a:rPr lang="id-ID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Profil</a:t>
            </a:r>
            <a:r>
              <a:rPr lang="en-US" spc="-5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Sekolah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</a:t>
            </a: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4099457" y="1024817"/>
            <a:ext cx="57570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Selanjutnya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muncul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tampilan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spc="-1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776" y="1556792"/>
            <a:ext cx="7815825" cy="38332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49" y="1772816"/>
            <a:ext cx="3082979" cy="4124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07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1344" y="620688"/>
            <a:ext cx="11737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Klik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Tombol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“Edit”,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sehingga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muncul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tampilan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form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seperti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gambar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bawah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24" y="969416"/>
            <a:ext cx="11403321" cy="5411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26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360" y="332656"/>
            <a:ext cx="3178114" cy="430887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id-ID" sz="2200" b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H. </a:t>
            </a:r>
            <a:r>
              <a:rPr lang="en-US" sz="2200" b="1" dirty="0" err="1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Generalisasi</a:t>
            </a:r>
            <a:r>
              <a:rPr lang="en-US" sz="2200" b="1" spc="-45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i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User</a:t>
            </a:r>
            <a:endParaRPr lang="id-ID" sz="22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1344" y="908720"/>
            <a:ext cx="11809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Generalisasi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user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perlu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dilakukan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memberikan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username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password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standar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kepada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guru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mapel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wali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kelas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guru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BK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peserta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didik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demikian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mereka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dapat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memiliki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akses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e-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191344" y="1700228"/>
            <a:ext cx="61125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langkah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melakukan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generate user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191344" y="2060254"/>
            <a:ext cx="11324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menu “Data</a:t>
            </a:r>
            <a:r>
              <a:rPr lang="en-US" spc="-1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User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</a:t>
            </a: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Klik</a:t>
            </a:r>
            <a:r>
              <a:rPr lang="en-US" dirty="0"/>
              <a:t> </a:t>
            </a:r>
            <a:r>
              <a:rPr lang="en-US" dirty="0" err="1"/>
              <a:t>Tombol</a:t>
            </a:r>
            <a:r>
              <a:rPr lang="en-US" dirty="0"/>
              <a:t> “</a:t>
            </a:r>
            <a:r>
              <a:rPr lang="en-US" i="1" dirty="0"/>
              <a:t>Generate User</a:t>
            </a:r>
            <a:r>
              <a:rPr lang="en-US" dirty="0"/>
              <a:t>”, </a:t>
            </a:r>
            <a:r>
              <a:rPr lang="en-US" dirty="0" err="1"/>
              <a:t>Tunggu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hingga</a:t>
            </a:r>
            <a:r>
              <a:rPr lang="en-US" dirty="0"/>
              <a:t>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tampilan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:</a:t>
            </a:r>
            <a:endParaRPr lang="id-ID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2706585"/>
            <a:ext cx="9145016" cy="3768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66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1344" y="620688"/>
            <a:ext cx="118813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mencetak</a:t>
            </a:r>
            <a:r>
              <a:rPr lang="en-US" spc="-1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username</a:t>
            </a:r>
            <a:r>
              <a:rPr lang="en-US" i="1" spc="-110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password</a:t>
            </a:r>
            <a:r>
              <a:rPr lang="en-US" i="1" spc="-90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masing-masing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pengguna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silakan</a:t>
            </a:r>
            <a:r>
              <a:rPr lang="en-US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tombol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“Download</a:t>
            </a:r>
            <a:r>
              <a:rPr lang="en-US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User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”,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kita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spc="-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memperoleh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file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excel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</a:t>
            </a:r>
            <a:r>
              <a:rPr lang="en-US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berisi</a:t>
            </a:r>
            <a:r>
              <a:rPr lang="en-US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seluruh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username</a:t>
            </a:r>
            <a:r>
              <a:rPr lang="en-US" i="1" spc="-65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spc="-2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passwordnya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Seperti</a:t>
            </a:r>
            <a:r>
              <a:rPr lang="en-US" spc="-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contoh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tabel</a:t>
            </a:r>
            <a:r>
              <a:rPr lang="en-US" spc="-2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</a:t>
            </a:r>
            <a:r>
              <a:rPr lang="en-US" spc="-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bawah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sp>
        <p:nvSpPr>
          <p:cNvPr id="3" name="Rectangle 2"/>
          <p:cNvSpPr/>
          <p:nvPr/>
        </p:nvSpPr>
        <p:spPr>
          <a:xfrm>
            <a:off x="551384" y="1916832"/>
            <a:ext cx="43829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Tabel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1.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Tabel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</a:t>
            </a:r>
            <a:r>
              <a:rPr lang="en-US" b="1" i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User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Wali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Kelas</a:t>
            </a:r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6101025" y="1916832"/>
            <a:ext cx="56220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Tabel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2.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Tabel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</a:t>
            </a:r>
            <a:r>
              <a:rPr lang="en-US" b="1" i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User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Guru Mata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endParaRPr lang="id-ID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420888"/>
            <a:ext cx="5716457" cy="32618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2420888"/>
            <a:ext cx="5489841" cy="333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6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5400" y="188640"/>
            <a:ext cx="3535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/>
              <a:t>Tabel</a:t>
            </a:r>
            <a:r>
              <a:rPr lang="en-US" b="1" dirty="0"/>
              <a:t> </a:t>
            </a:r>
            <a:r>
              <a:rPr lang="id-ID" b="1" dirty="0" smtClean="0"/>
              <a:t>3</a:t>
            </a:r>
            <a:r>
              <a:rPr lang="en-US" b="1" dirty="0" smtClean="0"/>
              <a:t>. </a:t>
            </a:r>
            <a:r>
              <a:rPr lang="en-US" b="1" dirty="0"/>
              <a:t>Table Data </a:t>
            </a:r>
            <a:r>
              <a:rPr lang="en-US" b="1" i="1" dirty="0"/>
              <a:t>User </a:t>
            </a:r>
            <a:r>
              <a:rPr lang="en-US" b="1" dirty="0" err="1"/>
              <a:t>Siswa</a:t>
            </a:r>
            <a:endParaRPr lang="id-ID" dirty="0"/>
          </a:p>
        </p:txBody>
      </p:sp>
      <p:sp>
        <p:nvSpPr>
          <p:cNvPr id="3" name="Rectangle 2"/>
          <p:cNvSpPr/>
          <p:nvPr/>
        </p:nvSpPr>
        <p:spPr>
          <a:xfrm>
            <a:off x="695400" y="2267580"/>
            <a:ext cx="3829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Tabel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4. Table Data </a:t>
            </a:r>
            <a:r>
              <a:rPr lang="en-US" b="1" i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User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Siswa</a:t>
            </a: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2636912"/>
            <a:ext cx="5976664" cy="37477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625334"/>
            <a:ext cx="7246377" cy="136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40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3352" y="188640"/>
            <a:ext cx="6657913" cy="430887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id-ID" sz="2200" b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I. </a:t>
            </a:r>
            <a:r>
              <a:rPr lang="en-US" sz="2200" b="1" dirty="0" err="1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Menambah</a:t>
            </a:r>
            <a:r>
              <a:rPr lang="en-US" sz="2200" b="1" spc="-70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Singkatan</a:t>
            </a:r>
            <a:r>
              <a:rPr lang="en-US" sz="2200" b="1" spc="-55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sz="2200" b="1" spc="-55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z="2200" b="1" spc="-55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endParaRPr lang="id-ID" sz="22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4308" y="764704"/>
            <a:ext cx="113843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Singkatan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diperlukan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menampilkan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nama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header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tabel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leger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Adapun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langkahnya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555604" y="1556212"/>
            <a:ext cx="113730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Menu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“Data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&gt;&gt;Data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”;</a:t>
            </a:r>
            <a:endParaRPr lang="id-ID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1" y="1925544"/>
            <a:ext cx="10029189" cy="445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73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60" y="620688"/>
            <a:ext cx="112332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2.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Klik</a:t>
            </a:r>
            <a:r>
              <a:rPr lang="en-US" spc="-10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tombol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“Edit”</a:t>
            </a:r>
            <a:r>
              <a:rPr lang="en-US" spc="-1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maka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muncul</a:t>
            </a:r>
            <a:r>
              <a:rPr lang="en-US" spc="-10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form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edit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spc="-10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seperti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gambar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di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bawah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74" y="1010980"/>
            <a:ext cx="10647619" cy="296190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28174" y="4509120"/>
            <a:ext cx="10940434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6675">
              <a:spcBef>
                <a:spcPts val="140"/>
              </a:spcBef>
              <a:spcAft>
                <a:spcPts val="0"/>
              </a:spcAft>
            </a:pPr>
            <a:r>
              <a:rPr lang="en-US" b="1" u="sng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Perhatian</a:t>
            </a:r>
            <a:r>
              <a:rPr lang="en-US" b="1" u="sng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Jika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singkatan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di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kosongkan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maka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nama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header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tabel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leger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tidak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tampil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55433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360" y="260648"/>
            <a:ext cx="6148799" cy="430887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id-ID" sz="2200" b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J. </a:t>
            </a:r>
            <a:r>
              <a:rPr lang="en-US" sz="2200" b="1" dirty="0" err="1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Memetakan</a:t>
            </a:r>
            <a:r>
              <a:rPr lang="en-US" sz="2200" b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(</a:t>
            </a:r>
            <a:r>
              <a:rPr lang="en-US" sz="2200" b="1" i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Mapping</a:t>
            </a:r>
            <a:r>
              <a:rPr lang="en-US" sz="2200" b="1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) </a:t>
            </a:r>
            <a:r>
              <a:rPr lang="en-US" sz="2200" b="1" spc="-15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z="2200" b="1" spc="-170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endParaRPr lang="id-ID" sz="2200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95400" y="836712"/>
            <a:ext cx="11305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Pemetaan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dimaksudkan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menyesuaikan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tampilan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nama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yang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terdapat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nama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ditampilkan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Demikian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pula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urutan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pengelompokan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tersebut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sesuai</a:t>
            </a:r>
            <a:r>
              <a:rPr lang="en-US" spc="-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urutannya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335360" y="1760042"/>
            <a:ext cx="11586989" cy="717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513080" algn="just">
              <a:lnSpc>
                <a:spcPct val="118000"/>
              </a:lnSpc>
              <a:spcAft>
                <a:spcPts val="0"/>
              </a:spcAft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menentukan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pemetaan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admin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harus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mengacu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struktur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kurikulum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yang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berlaku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itu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sebaiknya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admin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didampingi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oleh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wakasek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kurikulum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3325" y="2477867"/>
            <a:ext cx="8659456" cy="419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513080" algn="just">
              <a:lnSpc>
                <a:spcPct val="118000"/>
              </a:lnSpc>
              <a:spcAft>
                <a:spcPts val="0"/>
              </a:spcAft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langkah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melakukan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pemetaan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  <p:sp>
        <p:nvSpPr>
          <p:cNvPr id="6" name="Rectangle 5"/>
          <p:cNvSpPr/>
          <p:nvPr/>
        </p:nvSpPr>
        <p:spPr>
          <a:xfrm>
            <a:off x="695400" y="2907148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Menu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“Data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Lokal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&gt;&gt;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Mapping</a:t>
            </a:r>
            <a:r>
              <a:rPr lang="en-US" i="1" spc="-50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Mapel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K2013”;</a:t>
            </a:r>
            <a:endParaRPr lang="id-ID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61"/>
          <a:stretch/>
        </p:blipFill>
        <p:spPr>
          <a:xfrm>
            <a:off x="466466" y="3399207"/>
            <a:ext cx="11534190" cy="298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87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7368" y="332656"/>
            <a:ext cx="52838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2. S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elanjutnya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lengkapi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pemetaan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62" r="1538" b="7725"/>
          <a:stretch/>
        </p:blipFill>
        <p:spPr>
          <a:xfrm>
            <a:off x="839416" y="701988"/>
            <a:ext cx="7488832" cy="381642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37215" y="4518412"/>
            <a:ext cx="43361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tombol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“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Simpan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spc="-1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menyimpan</a:t>
            </a:r>
            <a:endParaRPr lang="id-ID" dirty="0"/>
          </a:p>
        </p:txBody>
      </p:sp>
      <p:sp>
        <p:nvSpPr>
          <p:cNvPr id="7" name="Rectangle 6"/>
          <p:cNvSpPr/>
          <p:nvPr/>
        </p:nvSpPr>
        <p:spPr>
          <a:xfrm>
            <a:off x="407368" y="4917679"/>
            <a:ext cx="11521280" cy="14773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6675">
              <a:spcBef>
                <a:spcPts val="140"/>
              </a:spcBef>
              <a:spcAft>
                <a:spcPts val="0"/>
              </a:spcAft>
            </a:pPr>
            <a:r>
              <a:rPr lang="en-US" b="1" u="sng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Perhatian</a:t>
            </a:r>
            <a:r>
              <a:rPr lang="en-US" b="1" u="sng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:</a:t>
            </a:r>
            <a:endParaRPr lang="id-ID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Pemetaan</a:t>
            </a:r>
            <a:r>
              <a:rPr lang="en-US" b="1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b="1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b="1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wajib</a:t>
            </a:r>
            <a:r>
              <a:rPr lang="en-US" b="1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dilakukan</a:t>
            </a:r>
            <a:r>
              <a:rPr lang="en-US" b="1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b="1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masing-masing</a:t>
            </a:r>
            <a:r>
              <a:rPr lang="en-US" b="1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program.</a:t>
            </a:r>
            <a:r>
              <a:rPr lang="en-US" b="1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Jika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pemetaan</a:t>
            </a:r>
            <a:r>
              <a:rPr lang="en-US" b="1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b="1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b="1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tidak</a:t>
            </a:r>
            <a:r>
              <a:rPr lang="en-US" b="1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dilakukan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</a:t>
            </a:r>
            <a:r>
              <a:rPr lang="en-US" b="1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b="1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berakibat</a:t>
            </a:r>
            <a:r>
              <a:rPr lang="en-US" b="1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tidak</a:t>
            </a:r>
            <a:r>
              <a:rPr lang="en-US" b="1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munculnya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lainnya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yaitu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KKM, Interval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Predikat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maupun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b="1" spc="-1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b="1" spc="-1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masing-masing</a:t>
            </a:r>
            <a:r>
              <a:rPr lang="en-US" b="1" spc="-1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guru</a:t>
            </a:r>
            <a:r>
              <a:rPr lang="en-US" b="1" spc="-1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b="1" spc="-1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b="1" spc="-1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ketika</a:t>
            </a:r>
            <a:r>
              <a:rPr lang="en-US" b="1" spc="-1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input</a:t>
            </a:r>
            <a:r>
              <a:rPr lang="en-US" b="1" spc="-1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4432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360" y="260648"/>
            <a:ext cx="2618987" cy="430887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id-ID" sz="2200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K. </a:t>
            </a:r>
            <a:r>
              <a:rPr lang="en-US" sz="2200" dirty="0" err="1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Menginput</a:t>
            </a:r>
            <a:r>
              <a:rPr lang="en-US" sz="2200" spc="-30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dirty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KKM</a:t>
            </a:r>
            <a:endParaRPr lang="id-ID" sz="2200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3158" y="836712"/>
            <a:ext cx="104433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dua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cara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menginput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KKM,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yaitu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cara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impor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KKM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input manual</a:t>
            </a:r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333158" y="1206044"/>
            <a:ext cx="51411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1.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Menginput</a:t>
            </a:r>
            <a:r>
              <a:rPr lang="en-US" spc="-7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KKM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cara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impor</a:t>
            </a:r>
            <a:r>
              <a:rPr lang="en-US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KKM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623392" y="1669450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menu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“Data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Lokal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&gt;&gt;Data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KKM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</a:t>
            </a:r>
            <a:endParaRPr lang="id-ID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276872"/>
            <a:ext cx="10911891" cy="3675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9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831388"/>
            <a:ext cx="11136560" cy="566611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3352" y="185057"/>
            <a:ext cx="74199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 startAt="2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Klik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tombol</a:t>
            </a:r>
            <a:r>
              <a:rPr lang="en-US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“Download</a:t>
            </a:r>
            <a:r>
              <a:rPr lang="en-US" spc="-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Format</a:t>
            </a:r>
            <a:r>
              <a:rPr lang="en-US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Impor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”,</a:t>
            </a:r>
            <a:r>
              <a:rPr lang="en-US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selanjutnya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spc="-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terunduh</a:t>
            </a:r>
            <a:r>
              <a:rPr lang="en-US" spc="-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file</a:t>
            </a:r>
            <a:r>
              <a:rPr lang="en-US" spc="-2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form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KKM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dalam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format excel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seperti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spc="-1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445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1344" y="116632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 startAt="3"/>
            </a:pP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Selanjutnya</a:t>
            </a:r>
            <a:r>
              <a:rPr lang="en-US" spc="-65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lengkapi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form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tersebut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sesuai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KKM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berlaku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sekolah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;</a:t>
            </a:r>
            <a:endParaRPr lang="id-ID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794508"/>
            <a:ext cx="9161905" cy="55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71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360" y="188640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 startAt="4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Simpan</a:t>
            </a:r>
            <a:r>
              <a:rPr lang="en-US" spc="-1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file</a:t>
            </a:r>
            <a:r>
              <a:rPr lang="en-US" spc="-1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tersebut</a:t>
            </a:r>
            <a:r>
              <a:rPr lang="en-US" spc="-1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dalam</a:t>
            </a:r>
            <a:r>
              <a:rPr lang="en-US" spc="-1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format</a:t>
            </a:r>
            <a:r>
              <a:rPr lang="en-US" spc="-1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“Excel</a:t>
            </a:r>
            <a:r>
              <a:rPr lang="en-US" spc="-1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97-2003</a:t>
            </a:r>
            <a:r>
              <a:rPr lang="en-US" spc="-1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workbook</a:t>
            </a:r>
            <a:r>
              <a:rPr lang="en-US" spc="-1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(*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xls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)”</a:t>
            </a:r>
            <a:r>
              <a:rPr lang="en-US" spc="-1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spc="-1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cara</a:t>
            </a:r>
            <a:r>
              <a:rPr lang="en-US" spc="-1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“File&gt;&gt;Save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As”,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kemudian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“Save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As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Type”;</a:t>
            </a:r>
            <a:endParaRPr lang="id-ID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1196752"/>
            <a:ext cx="6014850" cy="42197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1093086"/>
            <a:ext cx="5643398" cy="44270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912424" y="5593618"/>
            <a:ext cx="1333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klik</a:t>
            </a:r>
            <a:r>
              <a:rPr lang="en-US" spc="-105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“Save”.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6687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60" y="260648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 startAt="5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Berikutnya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kembali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aplikasi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keadaan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Impor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KKM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Interval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Predikat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”;</a:t>
            </a:r>
            <a:endParaRPr lang="id-ID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68" b="12311"/>
          <a:stretch/>
        </p:blipFill>
        <p:spPr>
          <a:xfrm>
            <a:off x="767408" y="916285"/>
            <a:ext cx="8064896" cy="192943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59559" y="2928597"/>
            <a:ext cx="11136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tombol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“Choose File”,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file Data KKM yang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sudah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kita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simpan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dalam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format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xls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”,</a:t>
            </a:r>
            <a:r>
              <a:rPr lang="en-US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telah</a:t>
            </a:r>
            <a:r>
              <a:rPr lang="en-US" spc="-1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kita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simpan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sebelumnya</a:t>
            </a:r>
            <a:r>
              <a:rPr lang="en-US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kemudian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klik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tombol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“Open”</a:t>
            </a:r>
            <a:endParaRPr lang="id-ID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783632" y="443537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d-ID"/>
          </a:p>
        </p:txBody>
      </p:sp>
      <p:grpSp>
        <p:nvGrpSpPr>
          <p:cNvPr id="8" name="Group 1"/>
          <p:cNvGrpSpPr>
            <a:grpSpLocks/>
          </p:cNvGrpSpPr>
          <p:nvPr/>
        </p:nvGrpSpPr>
        <p:grpSpPr bwMode="auto">
          <a:xfrm>
            <a:off x="767408" y="3574928"/>
            <a:ext cx="4032448" cy="2854662"/>
            <a:chOff x="0" y="0"/>
            <a:chExt cx="5837" cy="4133"/>
          </a:xfrm>
        </p:grpSpPr>
        <p:pic>
          <p:nvPicPr>
            <p:cNvPr id="17413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837" cy="41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Freeform 4"/>
            <p:cNvSpPr>
              <a:spLocks/>
            </p:cNvSpPr>
            <p:nvPr/>
          </p:nvSpPr>
          <p:spPr bwMode="auto">
            <a:xfrm>
              <a:off x="1399" y="2297"/>
              <a:ext cx="1991" cy="338"/>
            </a:xfrm>
            <a:custGeom>
              <a:avLst/>
              <a:gdLst>
                <a:gd name="T0" fmla="+- 0 2394 1399"/>
                <a:gd name="T1" fmla="*/ T0 w 1991"/>
                <a:gd name="T2" fmla="+- 0 2297 2297"/>
                <a:gd name="T3" fmla="*/ 2297 h 338"/>
                <a:gd name="T4" fmla="+- 0 2278 1399"/>
                <a:gd name="T5" fmla="*/ T4 w 1991"/>
                <a:gd name="T6" fmla="+- 0 2298 2297"/>
                <a:gd name="T7" fmla="*/ 2298 h 338"/>
                <a:gd name="T8" fmla="+- 0 2166 1399"/>
                <a:gd name="T9" fmla="*/ T8 w 1991"/>
                <a:gd name="T10" fmla="+- 0 2301 2297"/>
                <a:gd name="T11" fmla="*/ 2301 h 338"/>
                <a:gd name="T12" fmla="+- 0 2059 1399"/>
                <a:gd name="T13" fmla="*/ T12 w 1991"/>
                <a:gd name="T14" fmla="+- 0 2307 2297"/>
                <a:gd name="T15" fmla="*/ 2307 h 338"/>
                <a:gd name="T16" fmla="+- 0 1957 1399"/>
                <a:gd name="T17" fmla="*/ T16 w 1991"/>
                <a:gd name="T18" fmla="+- 0 2314 2297"/>
                <a:gd name="T19" fmla="*/ 2314 h 338"/>
                <a:gd name="T20" fmla="+- 0 1861 1399"/>
                <a:gd name="T21" fmla="*/ T20 w 1991"/>
                <a:gd name="T22" fmla="+- 0 2323 2297"/>
                <a:gd name="T23" fmla="*/ 2323 h 338"/>
                <a:gd name="T24" fmla="+- 0 1772 1399"/>
                <a:gd name="T25" fmla="*/ T24 w 1991"/>
                <a:gd name="T26" fmla="+- 0 2334 2297"/>
                <a:gd name="T27" fmla="*/ 2334 h 338"/>
                <a:gd name="T28" fmla="+- 0 1691 1399"/>
                <a:gd name="T29" fmla="*/ T28 w 1991"/>
                <a:gd name="T30" fmla="+- 0 2346 2297"/>
                <a:gd name="T31" fmla="*/ 2346 h 338"/>
                <a:gd name="T32" fmla="+- 0 1618 1399"/>
                <a:gd name="T33" fmla="*/ T32 w 1991"/>
                <a:gd name="T34" fmla="+- 0 2360 2297"/>
                <a:gd name="T35" fmla="*/ 2360 h 338"/>
                <a:gd name="T36" fmla="+- 0 1554 1399"/>
                <a:gd name="T37" fmla="*/ T36 w 1991"/>
                <a:gd name="T38" fmla="+- 0 2375 2297"/>
                <a:gd name="T39" fmla="*/ 2375 h 338"/>
                <a:gd name="T40" fmla="+- 0 1457 1399"/>
                <a:gd name="T41" fmla="*/ T40 w 1991"/>
                <a:gd name="T42" fmla="+- 0 2409 2297"/>
                <a:gd name="T43" fmla="*/ 2409 h 338"/>
                <a:gd name="T44" fmla="+- 0 1406 1399"/>
                <a:gd name="T45" fmla="*/ T44 w 1991"/>
                <a:gd name="T46" fmla="+- 0 2446 2297"/>
                <a:gd name="T47" fmla="*/ 2446 h 338"/>
                <a:gd name="T48" fmla="+- 0 1399 1399"/>
                <a:gd name="T49" fmla="*/ T48 w 1991"/>
                <a:gd name="T50" fmla="+- 0 2466 2297"/>
                <a:gd name="T51" fmla="*/ 2466 h 338"/>
                <a:gd name="T52" fmla="+- 0 1406 1399"/>
                <a:gd name="T53" fmla="*/ T52 w 1991"/>
                <a:gd name="T54" fmla="+- 0 2486 2297"/>
                <a:gd name="T55" fmla="*/ 2486 h 338"/>
                <a:gd name="T56" fmla="+- 0 1457 1399"/>
                <a:gd name="T57" fmla="*/ T56 w 1991"/>
                <a:gd name="T58" fmla="+- 0 2523 2297"/>
                <a:gd name="T59" fmla="*/ 2523 h 338"/>
                <a:gd name="T60" fmla="+- 0 1554 1399"/>
                <a:gd name="T61" fmla="*/ T60 w 1991"/>
                <a:gd name="T62" fmla="+- 0 2557 2297"/>
                <a:gd name="T63" fmla="*/ 2557 h 338"/>
                <a:gd name="T64" fmla="+- 0 1618 1399"/>
                <a:gd name="T65" fmla="*/ T64 w 1991"/>
                <a:gd name="T66" fmla="+- 0 2572 2297"/>
                <a:gd name="T67" fmla="*/ 2572 h 338"/>
                <a:gd name="T68" fmla="+- 0 1691 1399"/>
                <a:gd name="T69" fmla="*/ T68 w 1991"/>
                <a:gd name="T70" fmla="+- 0 2586 2297"/>
                <a:gd name="T71" fmla="*/ 2586 h 338"/>
                <a:gd name="T72" fmla="+- 0 1772 1399"/>
                <a:gd name="T73" fmla="*/ T72 w 1991"/>
                <a:gd name="T74" fmla="+- 0 2598 2297"/>
                <a:gd name="T75" fmla="*/ 2598 h 338"/>
                <a:gd name="T76" fmla="+- 0 1861 1399"/>
                <a:gd name="T77" fmla="*/ T76 w 1991"/>
                <a:gd name="T78" fmla="+- 0 2609 2297"/>
                <a:gd name="T79" fmla="*/ 2609 h 338"/>
                <a:gd name="T80" fmla="+- 0 1957 1399"/>
                <a:gd name="T81" fmla="*/ T80 w 1991"/>
                <a:gd name="T82" fmla="+- 0 2618 2297"/>
                <a:gd name="T83" fmla="*/ 2618 h 338"/>
                <a:gd name="T84" fmla="+- 0 2059 1399"/>
                <a:gd name="T85" fmla="*/ T84 w 1991"/>
                <a:gd name="T86" fmla="+- 0 2625 2297"/>
                <a:gd name="T87" fmla="*/ 2625 h 338"/>
                <a:gd name="T88" fmla="+- 0 2166 1399"/>
                <a:gd name="T89" fmla="*/ T88 w 1991"/>
                <a:gd name="T90" fmla="+- 0 2631 2297"/>
                <a:gd name="T91" fmla="*/ 2631 h 338"/>
                <a:gd name="T92" fmla="+- 0 2278 1399"/>
                <a:gd name="T93" fmla="*/ T92 w 1991"/>
                <a:gd name="T94" fmla="+- 0 2634 2297"/>
                <a:gd name="T95" fmla="*/ 2634 h 338"/>
                <a:gd name="T96" fmla="+- 0 2394 1399"/>
                <a:gd name="T97" fmla="*/ T96 w 1991"/>
                <a:gd name="T98" fmla="+- 0 2635 2297"/>
                <a:gd name="T99" fmla="*/ 2635 h 338"/>
                <a:gd name="T100" fmla="+- 0 2511 1399"/>
                <a:gd name="T101" fmla="*/ T100 w 1991"/>
                <a:gd name="T102" fmla="+- 0 2634 2297"/>
                <a:gd name="T103" fmla="*/ 2634 h 338"/>
                <a:gd name="T104" fmla="+- 0 2623 1399"/>
                <a:gd name="T105" fmla="*/ T104 w 1991"/>
                <a:gd name="T106" fmla="+- 0 2631 2297"/>
                <a:gd name="T107" fmla="*/ 2631 h 338"/>
                <a:gd name="T108" fmla="+- 0 2730 1399"/>
                <a:gd name="T109" fmla="*/ T108 w 1991"/>
                <a:gd name="T110" fmla="+- 0 2625 2297"/>
                <a:gd name="T111" fmla="*/ 2625 h 338"/>
                <a:gd name="T112" fmla="+- 0 2832 1399"/>
                <a:gd name="T113" fmla="*/ T112 w 1991"/>
                <a:gd name="T114" fmla="+- 0 2618 2297"/>
                <a:gd name="T115" fmla="*/ 2618 h 338"/>
                <a:gd name="T116" fmla="+- 0 2928 1399"/>
                <a:gd name="T117" fmla="*/ T116 w 1991"/>
                <a:gd name="T118" fmla="+- 0 2609 2297"/>
                <a:gd name="T119" fmla="*/ 2609 h 338"/>
                <a:gd name="T120" fmla="+- 0 3017 1399"/>
                <a:gd name="T121" fmla="*/ T120 w 1991"/>
                <a:gd name="T122" fmla="+- 0 2598 2297"/>
                <a:gd name="T123" fmla="*/ 2598 h 338"/>
                <a:gd name="T124" fmla="+- 0 3098 1399"/>
                <a:gd name="T125" fmla="*/ T124 w 1991"/>
                <a:gd name="T126" fmla="+- 0 2586 2297"/>
                <a:gd name="T127" fmla="*/ 2586 h 338"/>
                <a:gd name="T128" fmla="+- 0 3171 1399"/>
                <a:gd name="T129" fmla="*/ T128 w 1991"/>
                <a:gd name="T130" fmla="+- 0 2572 2297"/>
                <a:gd name="T131" fmla="*/ 2572 h 338"/>
                <a:gd name="T132" fmla="+- 0 3235 1399"/>
                <a:gd name="T133" fmla="*/ T132 w 1991"/>
                <a:gd name="T134" fmla="+- 0 2557 2297"/>
                <a:gd name="T135" fmla="*/ 2557 h 338"/>
                <a:gd name="T136" fmla="+- 0 3332 1399"/>
                <a:gd name="T137" fmla="*/ T136 w 1991"/>
                <a:gd name="T138" fmla="+- 0 2523 2297"/>
                <a:gd name="T139" fmla="*/ 2523 h 338"/>
                <a:gd name="T140" fmla="+- 0 3383 1399"/>
                <a:gd name="T141" fmla="*/ T140 w 1991"/>
                <a:gd name="T142" fmla="+- 0 2486 2297"/>
                <a:gd name="T143" fmla="*/ 2486 h 338"/>
                <a:gd name="T144" fmla="+- 0 3390 1399"/>
                <a:gd name="T145" fmla="*/ T144 w 1991"/>
                <a:gd name="T146" fmla="+- 0 2466 2297"/>
                <a:gd name="T147" fmla="*/ 2466 h 338"/>
                <a:gd name="T148" fmla="+- 0 3383 1399"/>
                <a:gd name="T149" fmla="*/ T148 w 1991"/>
                <a:gd name="T150" fmla="+- 0 2446 2297"/>
                <a:gd name="T151" fmla="*/ 2446 h 338"/>
                <a:gd name="T152" fmla="+- 0 3332 1399"/>
                <a:gd name="T153" fmla="*/ T152 w 1991"/>
                <a:gd name="T154" fmla="+- 0 2409 2297"/>
                <a:gd name="T155" fmla="*/ 2409 h 338"/>
                <a:gd name="T156" fmla="+- 0 3235 1399"/>
                <a:gd name="T157" fmla="*/ T156 w 1991"/>
                <a:gd name="T158" fmla="+- 0 2375 2297"/>
                <a:gd name="T159" fmla="*/ 2375 h 338"/>
                <a:gd name="T160" fmla="+- 0 3171 1399"/>
                <a:gd name="T161" fmla="*/ T160 w 1991"/>
                <a:gd name="T162" fmla="+- 0 2360 2297"/>
                <a:gd name="T163" fmla="*/ 2360 h 338"/>
                <a:gd name="T164" fmla="+- 0 3098 1399"/>
                <a:gd name="T165" fmla="*/ T164 w 1991"/>
                <a:gd name="T166" fmla="+- 0 2346 2297"/>
                <a:gd name="T167" fmla="*/ 2346 h 338"/>
                <a:gd name="T168" fmla="+- 0 3017 1399"/>
                <a:gd name="T169" fmla="*/ T168 w 1991"/>
                <a:gd name="T170" fmla="+- 0 2334 2297"/>
                <a:gd name="T171" fmla="*/ 2334 h 338"/>
                <a:gd name="T172" fmla="+- 0 2928 1399"/>
                <a:gd name="T173" fmla="*/ T172 w 1991"/>
                <a:gd name="T174" fmla="+- 0 2323 2297"/>
                <a:gd name="T175" fmla="*/ 2323 h 338"/>
                <a:gd name="T176" fmla="+- 0 2832 1399"/>
                <a:gd name="T177" fmla="*/ T176 w 1991"/>
                <a:gd name="T178" fmla="+- 0 2314 2297"/>
                <a:gd name="T179" fmla="*/ 2314 h 338"/>
                <a:gd name="T180" fmla="+- 0 2730 1399"/>
                <a:gd name="T181" fmla="*/ T180 w 1991"/>
                <a:gd name="T182" fmla="+- 0 2307 2297"/>
                <a:gd name="T183" fmla="*/ 2307 h 338"/>
                <a:gd name="T184" fmla="+- 0 2623 1399"/>
                <a:gd name="T185" fmla="*/ T184 w 1991"/>
                <a:gd name="T186" fmla="+- 0 2301 2297"/>
                <a:gd name="T187" fmla="*/ 2301 h 338"/>
                <a:gd name="T188" fmla="+- 0 2511 1399"/>
                <a:gd name="T189" fmla="*/ T188 w 1991"/>
                <a:gd name="T190" fmla="+- 0 2298 2297"/>
                <a:gd name="T191" fmla="*/ 2298 h 338"/>
                <a:gd name="T192" fmla="+- 0 2394 1399"/>
                <a:gd name="T193" fmla="*/ T192 w 1991"/>
                <a:gd name="T194" fmla="+- 0 2297 2297"/>
                <a:gd name="T195" fmla="*/ 2297 h 33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</a:cxnLst>
              <a:rect l="0" t="0" r="r" b="b"/>
              <a:pathLst>
                <a:path w="1991" h="338">
                  <a:moveTo>
                    <a:pt x="995" y="0"/>
                  </a:moveTo>
                  <a:lnTo>
                    <a:pt x="879" y="1"/>
                  </a:lnTo>
                  <a:lnTo>
                    <a:pt x="767" y="4"/>
                  </a:lnTo>
                  <a:lnTo>
                    <a:pt x="660" y="10"/>
                  </a:lnTo>
                  <a:lnTo>
                    <a:pt x="558" y="17"/>
                  </a:lnTo>
                  <a:lnTo>
                    <a:pt x="462" y="26"/>
                  </a:lnTo>
                  <a:lnTo>
                    <a:pt x="373" y="37"/>
                  </a:lnTo>
                  <a:lnTo>
                    <a:pt x="292" y="49"/>
                  </a:lnTo>
                  <a:lnTo>
                    <a:pt x="219" y="63"/>
                  </a:lnTo>
                  <a:lnTo>
                    <a:pt x="155" y="78"/>
                  </a:lnTo>
                  <a:lnTo>
                    <a:pt x="58" y="112"/>
                  </a:lnTo>
                  <a:lnTo>
                    <a:pt x="7" y="149"/>
                  </a:lnTo>
                  <a:lnTo>
                    <a:pt x="0" y="169"/>
                  </a:lnTo>
                  <a:lnTo>
                    <a:pt x="7" y="189"/>
                  </a:lnTo>
                  <a:lnTo>
                    <a:pt x="58" y="226"/>
                  </a:lnTo>
                  <a:lnTo>
                    <a:pt x="155" y="260"/>
                  </a:lnTo>
                  <a:lnTo>
                    <a:pt x="219" y="275"/>
                  </a:lnTo>
                  <a:lnTo>
                    <a:pt x="292" y="289"/>
                  </a:lnTo>
                  <a:lnTo>
                    <a:pt x="373" y="301"/>
                  </a:lnTo>
                  <a:lnTo>
                    <a:pt x="462" y="312"/>
                  </a:lnTo>
                  <a:lnTo>
                    <a:pt x="558" y="321"/>
                  </a:lnTo>
                  <a:lnTo>
                    <a:pt x="660" y="328"/>
                  </a:lnTo>
                  <a:lnTo>
                    <a:pt x="767" y="334"/>
                  </a:lnTo>
                  <a:lnTo>
                    <a:pt x="879" y="337"/>
                  </a:lnTo>
                  <a:lnTo>
                    <a:pt x="995" y="338"/>
                  </a:lnTo>
                  <a:lnTo>
                    <a:pt x="1112" y="337"/>
                  </a:lnTo>
                  <a:lnTo>
                    <a:pt x="1224" y="334"/>
                  </a:lnTo>
                  <a:lnTo>
                    <a:pt x="1331" y="328"/>
                  </a:lnTo>
                  <a:lnTo>
                    <a:pt x="1433" y="321"/>
                  </a:lnTo>
                  <a:lnTo>
                    <a:pt x="1529" y="312"/>
                  </a:lnTo>
                  <a:lnTo>
                    <a:pt x="1618" y="301"/>
                  </a:lnTo>
                  <a:lnTo>
                    <a:pt x="1699" y="289"/>
                  </a:lnTo>
                  <a:lnTo>
                    <a:pt x="1772" y="275"/>
                  </a:lnTo>
                  <a:lnTo>
                    <a:pt x="1836" y="260"/>
                  </a:lnTo>
                  <a:lnTo>
                    <a:pt x="1933" y="226"/>
                  </a:lnTo>
                  <a:lnTo>
                    <a:pt x="1984" y="189"/>
                  </a:lnTo>
                  <a:lnTo>
                    <a:pt x="1991" y="169"/>
                  </a:lnTo>
                  <a:lnTo>
                    <a:pt x="1984" y="149"/>
                  </a:lnTo>
                  <a:lnTo>
                    <a:pt x="1933" y="112"/>
                  </a:lnTo>
                  <a:lnTo>
                    <a:pt x="1836" y="78"/>
                  </a:lnTo>
                  <a:lnTo>
                    <a:pt x="1772" y="63"/>
                  </a:lnTo>
                  <a:lnTo>
                    <a:pt x="1699" y="49"/>
                  </a:lnTo>
                  <a:lnTo>
                    <a:pt x="1618" y="37"/>
                  </a:lnTo>
                  <a:lnTo>
                    <a:pt x="1529" y="26"/>
                  </a:lnTo>
                  <a:lnTo>
                    <a:pt x="1433" y="17"/>
                  </a:lnTo>
                  <a:lnTo>
                    <a:pt x="1331" y="10"/>
                  </a:lnTo>
                  <a:lnTo>
                    <a:pt x="1224" y="4"/>
                  </a:lnTo>
                  <a:lnTo>
                    <a:pt x="1112" y="1"/>
                  </a:lnTo>
                  <a:lnTo>
                    <a:pt x="995" y="0"/>
                  </a:lnTo>
                  <a:close/>
                </a:path>
              </a:pathLst>
            </a:cu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" name="Freeform 3"/>
            <p:cNvSpPr>
              <a:spLocks/>
            </p:cNvSpPr>
            <p:nvPr/>
          </p:nvSpPr>
          <p:spPr bwMode="auto">
            <a:xfrm>
              <a:off x="3941" y="3725"/>
              <a:ext cx="902" cy="350"/>
            </a:xfrm>
            <a:custGeom>
              <a:avLst/>
              <a:gdLst>
                <a:gd name="T0" fmla="+- 0 4392 3941"/>
                <a:gd name="T1" fmla="*/ T0 w 902"/>
                <a:gd name="T2" fmla="+- 0 3725 3725"/>
                <a:gd name="T3" fmla="*/ 3725 h 350"/>
                <a:gd name="T4" fmla="+- 0 4289 3941"/>
                <a:gd name="T5" fmla="*/ T4 w 902"/>
                <a:gd name="T6" fmla="+- 0 3730 3725"/>
                <a:gd name="T7" fmla="*/ 3730 h 350"/>
                <a:gd name="T8" fmla="+- 0 4194 3941"/>
                <a:gd name="T9" fmla="*/ T8 w 902"/>
                <a:gd name="T10" fmla="+- 0 3743 3725"/>
                <a:gd name="T11" fmla="*/ 3743 h 350"/>
                <a:gd name="T12" fmla="+- 0 4110 3941"/>
                <a:gd name="T13" fmla="*/ T12 w 902"/>
                <a:gd name="T14" fmla="+- 0 3763 3725"/>
                <a:gd name="T15" fmla="*/ 3763 h 350"/>
                <a:gd name="T16" fmla="+- 0 4040 3941"/>
                <a:gd name="T17" fmla="*/ T16 w 902"/>
                <a:gd name="T18" fmla="+- 0 3791 3725"/>
                <a:gd name="T19" fmla="*/ 3791 h 350"/>
                <a:gd name="T20" fmla="+- 0 3987 3941"/>
                <a:gd name="T21" fmla="*/ T20 w 902"/>
                <a:gd name="T22" fmla="+- 0 3823 3725"/>
                <a:gd name="T23" fmla="*/ 3823 h 350"/>
                <a:gd name="T24" fmla="+- 0 3941 3941"/>
                <a:gd name="T25" fmla="*/ T24 w 902"/>
                <a:gd name="T26" fmla="+- 0 3900 3725"/>
                <a:gd name="T27" fmla="*/ 3900 h 350"/>
                <a:gd name="T28" fmla="+- 0 3953 3941"/>
                <a:gd name="T29" fmla="*/ T28 w 902"/>
                <a:gd name="T30" fmla="+- 0 3940 3725"/>
                <a:gd name="T31" fmla="*/ 3940 h 350"/>
                <a:gd name="T32" fmla="+- 0 4040 3941"/>
                <a:gd name="T33" fmla="*/ T32 w 902"/>
                <a:gd name="T34" fmla="+- 0 4009 3725"/>
                <a:gd name="T35" fmla="*/ 4009 h 350"/>
                <a:gd name="T36" fmla="+- 0 4110 3941"/>
                <a:gd name="T37" fmla="*/ T36 w 902"/>
                <a:gd name="T38" fmla="+- 0 4037 3725"/>
                <a:gd name="T39" fmla="*/ 4037 h 350"/>
                <a:gd name="T40" fmla="+- 0 4194 3941"/>
                <a:gd name="T41" fmla="*/ T40 w 902"/>
                <a:gd name="T42" fmla="+- 0 4057 3725"/>
                <a:gd name="T43" fmla="*/ 4057 h 350"/>
                <a:gd name="T44" fmla="+- 0 4289 3941"/>
                <a:gd name="T45" fmla="*/ T44 w 902"/>
                <a:gd name="T46" fmla="+- 0 4070 3725"/>
                <a:gd name="T47" fmla="*/ 4070 h 350"/>
                <a:gd name="T48" fmla="+- 0 4392 3941"/>
                <a:gd name="T49" fmla="*/ T48 w 902"/>
                <a:gd name="T50" fmla="+- 0 4075 3725"/>
                <a:gd name="T51" fmla="*/ 4075 h 350"/>
                <a:gd name="T52" fmla="+- 0 4495 3941"/>
                <a:gd name="T53" fmla="*/ T52 w 902"/>
                <a:gd name="T54" fmla="+- 0 4070 3725"/>
                <a:gd name="T55" fmla="*/ 4070 h 350"/>
                <a:gd name="T56" fmla="+- 0 4590 3941"/>
                <a:gd name="T57" fmla="*/ T56 w 902"/>
                <a:gd name="T58" fmla="+- 0 4057 3725"/>
                <a:gd name="T59" fmla="*/ 4057 h 350"/>
                <a:gd name="T60" fmla="+- 0 4674 3941"/>
                <a:gd name="T61" fmla="*/ T60 w 902"/>
                <a:gd name="T62" fmla="+- 0 4037 3725"/>
                <a:gd name="T63" fmla="*/ 4037 h 350"/>
                <a:gd name="T64" fmla="+- 0 4744 3941"/>
                <a:gd name="T65" fmla="*/ T64 w 902"/>
                <a:gd name="T66" fmla="+- 0 4009 3725"/>
                <a:gd name="T67" fmla="*/ 4009 h 350"/>
                <a:gd name="T68" fmla="+- 0 4797 3941"/>
                <a:gd name="T69" fmla="*/ T68 w 902"/>
                <a:gd name="T70" fmla="+- 0 3977 3725"/>
                <a:gd name="T71" fmla="*/ 3977 h 350"/>
                <a:gd name="T72" fmla="+- 0 4843 3941"/>
                <a:gd name="T73" fmla="*/ T72 w 902"/>
                <a:gd name="T74" fmla="+- 0 3900 3725"/>
                <a:gd name="T75" fmla="*/ 3900 h 350"/>
                <a:gd name="T76" fmla="+- 0 4831 3941"/>
                <a:gd name="T77" fmla="*/ T76 w 902"/>
                <a:gd name="T78" fmla="+- 0 3860 3725"/>
                <a:gd name="T79" fmla="*/ 3860 h 350"/>
                <a:gd name="T80" fmla="+- 0 4744 3941"/>
                <a:gd name="T81" fmla="*/ T80 w 902"/>
                <a:gd name="T82" fmla="+- 0 3791 3725"/>
                <a:gd name="T83" fmla="*/ 3791 h 350"/>
                <a:gd name="T84" fmla="+- 0 4674 3941"/>
                <a:gd name="T85" fmla="*/ T84 w 902"/>
                <a:gd name="T86" fmla="+- 0 3763 3725"/>
                <a:gd name="T87" fmla="*/ 3763 h 350"/>
                <a:gd name="T88" fmla="+- 0 4590 3941"/>
                <a:gd name="T89" fmla="*/ T88 w 902"/>
                <a:gd name="T90" fmla="+- 0 3743 3725"/>
                <a:gd name="T91" fmla="*/ 3743 h 350"/>
                <a:gd name="T92" fmla="+- 0 4495 3941"/>
                <a:gd name="T93" fmla="*/ T92 w 902"/>
                <a:gd name="T94" fmla="+- 0 3730 3725"/>
                <a:gd name="T95" fmla="*/ 3730 h 350"/>
                <a:gd name="T96" fmla="+- 0 4392 3941"/>
                <a:gd name="T97" fmla="*/ T96 w 902"/>
                <a:gd name="T98" fmla="+- 0 3725 3725"/>
                <a:gd name="T99" fmla="*/ 3725 h 35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</a:cxnLst>
              <a:rect l="0" t="0" r="r" b="b"/>
              <a:pathLst>
                <a:path w="902" h="350">
                  <a:moveTo>
                    <a:pt x="451" y="0"/>
                  </a:moveTo>
                  <a:lnTo>
                    <a:pt x="348" y="5"/>
                  </a:lnTo>
                  <a:lnTo>
                    <a:pt x="253" y="18"/>
                  </a:lnTo>
                  <a:lnTo>
                    <a:pt x="169" y="38"/>
                  </a:lnTo>
                  <a:lnTo>
                    <a:pt x="99" y="66"/>
                  </a:lnTo>
                  <a:lnTo>
                    <a:pt x="46" y="98"/>
                  </a:lnTo>
                  <a:lnTo>
                    <a:pt x="0" y="175"/>
                  </a:lnTo>
                  <a:lnTo>
                    <a:pt x="12" y="215"/>
                  </a:lnTo>
                  <a:lnTo>
                    <a:pt x="99" y="284"/>
                  </a:lnTo>
                  <a:lnTo>
                    <a:pt x="169" y="312"/>
                  </a:lnTo>
                  <a:lnTo>
                    <a:pt x="253" y="332"/>
                  </a:lnTo>
                  <a:lnTo>
                    <a:pt x="348" y="345"/>
                  </a:lnTo>
                  <a:lnTo>
                    <a:pt x="451" y="350"/>
                  </a:lnTo>
                  <a:lnTo>
                    <a:pt x="554" y="345"/>
                  </a:lnTo>
                  <a:lnTo>
                    <a:pt x="649" y="332"/>
                  </a:lnTo>
                  <a:lnTo>
                    <a:pt x="733" y="312"/>
                  </a:lnTo>
                  <a:lnTo>
                    <a:pt x="803" y="284"/>
                  </a:lnTo>
                  <a:lnTo>
                    <a:pt x="856" y="252"/>
                  </a:lnTo>
                  <a:lnTo>
                    <a:pt x="902" y="175"/>
                  </a:lnTo>
                  <a:lnTo>
                    <a:pt x="890" y="135"/>
                  </a:lnTo>
                  <a:lnTo>
                    <a:pt x="803" y="66"/>
                  </a:lnTo>
                  <a:lnTo>
                    <a:pt x="733" y="38"/>
                  </a:lnTo>
                  <a:lnTo>
                    <a:pt x="649" y="18"/>
                  </a:lnTo>
                  <a:lnTo>
                    <a:pt x="554" y="5"/>
                  </a:lnTo>
                  <a:lnTo>
                    <a:pt x="451" y="0"/>
                  </a:lnTo>
                  <a:close/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" name="AutoShape 2"/>
            <p:cNvSpPr>
              <a:spLocks/>
            </p:cNvSpPr>
            <p:nvPr/>
          </p:nvSpPr>
          <p:spPr bwMode="auto">
            <a:xfrm>
              <a:off x="3169" y="2628"/>
              <a:ext cx="1073" cy="1097"/>
            </a:xfrm>
            <a:custGeom>
              <a:avLst/>
              <a:gdLst>
                <a:gd name="T0" fmla="+- 0 4151 3170"/>
                <a:gd name="T1" fmla="*/ T0 w 1073"/>
                <a:gd name="T2" fmla="+- 0 3646 2628"/>
                <a:gd name="T3" fmla="*/ 3646 h 1097"/>
                <a:gd name="T4" fmla="+- 0 4115 3170"/>
                <a:gd name="T5" fmla="*/ T4 w 1073"/>
                <a:gd name="T6" fmla="+- 0 3681 2628"/>
                <a:gd name="T7" fmla="*/ 3681 h 1097"/>
                <a:gd name="T8" fmla="+- 0 4242 3170"/>
                <a:gd name="T9" fmla="*/ T8 w 1073"/>
                <a:gd name="T10" fmla="+- 0 3725 2628"/>
                <a:gd name="T11" fmla="*/ 3725 h 1097"/>
                <a:gd name="T12" fmla="+- 0 4221 3170"/>
                <a:gd name="T13" fmla="*/ T12 w 1073"/>
                <a:gd name="T14" fmla="+- 0 3660 2628"/>
                <a:gd name="T15" fmla="*/ 3660 h 1097"/>
                <a:gd name="T16" fmla="+- 0 4165 3170"/>
                <a:gd name="T17" fmla="*/ T16 w 1073"/>
                <a:gd name="T18" fmla="+- 0 3660 2628"/>
                <a:gd name="T19" fmla="*/ 3660 h 1097"/>
                <a:gd name="T20" fmla="+- 0 4151 3170"/>
                <a:gd name="T21" fmla="*/ T20 w 1073"/>
                <a:gd name="T22" fmla="+- 0 3646 2628"/>
                <a:gd name="T23" fmla="*/ 3646 h 1097"/>
                <a:gd name="T24" fmla="+- 0 4165 3170"/>
                <a:gd name="T25" fmla="*/ T24 w 1073"/>
                <a:gd name="T26" fmla="+- 0 3632 2628"/>
                <a:gd name="T27" fmla="*/ 3632 h 1097"/>
                <a:gd name="T28" fmla="+- 0 4151 3170"/>
                <a:gd name="T29" fmla="*/ T28 w 1073"/>
                <a:gd name="T30" fmla="+- 0 3646 2628"/>
                <a:gd name="T31" fmla="*/ 3646 h 1097"/>
                <a:gd name="T32" fmla="+- 0 4165 3170"/>
                <a:gd name="T33" fmla="*/ T32 w 1073"/>
                <a:gd name="T34" fmla="+- 0 3660 2628"/>
                <a:gd name="T35" fmla="*/ 3660 h 1097"/>
                <a:gd name="T36" fmla="+- 0 4179 3170"/>
                <a:gd name="T37" fmla="*/ T36 w 1073"/>
                <a:gd name="T38" fmla="+- 0 3646 2628"/>
                <a:gd name="T39" fmla="*/ 3646 h 1097"/>
                <a:gd name="T40" fmla="+- 0 4165 3170"/>
                <a:gd name="T41" fmla="*/ T40 w 1073"/>
                <a:gd name="T42" fmla="+- 0 3632 2628"/>
                <a:gd name="T43" fmla="*/ 3632 h 1097"/>
                <a:gd name="T44" fmla="+- 0 4201 3170"/>
                <a:gd name="T45" fmla="*/ T44 w 1073"/>
                <a:gd name="T46" fmla="+- 0 3597 2628"/>
                <a:gd name="T47" fmla="*/ 3597 h 1097"/>
                <a:gd name="T48" fmla="+- 0 4165 3170"/>
                <a:gd name="T49" fmla="*/ T48 w 1073"/>
                <a:gd name="T50" fmla="+- 0 3632 2628"/>
                <a:gd name="T51" fmla="*/ 3632 h 1097"/>
                <a:gd name="T52" fmla="+- 0 4179 3170"/>
                <a:gd name="T53" fmla="*/ T52 w 1073"/>
                <a:gd name="T54" fmla="+- 0 3646 2628"/>
                <a:gd name="T55" fmla="*/ 3646 h 1097"/>
                <a:gd name="T56" fmla="+- 0 4165 3170"/>
                <a:gd name="T57" fmla="*/ T56 w 1073"/>
                <a:gd name="T58" fmla="+- 0 3660 2628"/>
                <a:gd name="T59" fmla="*/ 3660 h 1097"/>
                <a:gd name="T60" fmla="+- 0 4221 3170"/>
                <a:gd name="T61" fmla="*/ T60 w 1073"/>
                <a:gd name="T62" fmla="+- 0 3660 2628"/>
                <a:gd name="T63" fmla="*/ 3660 h 1097"/>
                <a:gd name="T64" fmla="+- 0 4201 3170"/>
                <a:gd name="T65" fmla="*/ T64 w 1073"/>
                <a:gd name="T66" fmla="+- 0 3597 2628"/>
                <a:gd name="T67" fmla="*/ 3597 h 1097"/>
                <a:gd name="T68" fmla="+- 0 3184 3170"/>
                <a:gd name="T69" fmla="*/ T68 w 1073"/>
                <a:gd name="T70" fmla="+- 0 2628 2628"/>
                <a:gd name="T71" fmla="*/ 2628 h 1097"/>
                <a:gd name="T72" fmla="+- 0 3170 3170"/>
                <a:gd name="T73" fmla="*/ T72 w 1073"/>
                <a:gd name="T74" fmla="+- 0 2642 2628"/>
                <a:gd name="T75" fmla="*/ 2642 h 1097"/>
                <a:gd name="T76" fmla="+- 0 4151 3170"/>
                <a:gd name="T77" fmla="*/ T76 w 1073"/>
                <a:gd name="T78" fmla="+- 0 3646 2628"/>
                <a:gd name="T79" fmla="*/ 3646 h 1097"/>
                <a:gd name="T80" fmla="+- 0 4165 3170"/>
                <a:gd name="T81" fmla="*/ T80 w 1073"/>
                <a:gd name="T82" fmla="+- 0 3632 2628"/>
                <a:gd name="T83" fmla="*/ 3632 h 1097"/>
                <a:gd name="T84" fmla="+- 0 3184 3170"/>
                <a:gd name="T85" fmla="*/ T84 w 1073"/>
                <a:gd name="T86" fmla="+- 0 2628 2628"/>
                <a:gd name="T87" fmla="*/ 2628 h 109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</a:cxnLst>
              <a:rect l="0" t="0" r="r" b="b"/>
              <a:pathLst>
                <a:path w="1073" h="1097">
                  <a:moveTo>
                    <a:pt x="981" y="1018"/>
                  </a:moveTo>
                  <a:lnTo>
                    <a:pt x="945" y="1053"/>
                  </a:lnTo>
                  <a:lnTo>
                    <a:pt x="1072" y="1097"/>
                  </a:lnTo>
                  <a:lnTo>
                    <a:pt x="1051" y="1032"/>
                  </a:lnTo>
                  <a:lnTo>
                    <a:pt x="995" y="1032"/>
                  </a:lnTo>
                  <a:lnTo>
                    <a:pt x="981" y="1018"/>
                  </a:lnTo>
                  <a:close/>
                  <a:moveTo>
                    <a:pt x="995" y="1004"/>
                  </a:moveTo>
                  <a:lnTo>
                    <a:pt x="981" y="1018"/>
                  </a:lnTo>
                  <a:lnTo>
                    <a:pt x="995" y="1032"/>
                  </a:lnTo>
                  <a:lnTo>
                    <a:pt x="1009" y="1018"/>
                  </a:lnTo>
                  <a:lnTo>
                    <a:pt x="995" y="1004"/>
                  </a:lnTo>
                  <a:close/>
                  <a:moveTo>
                    <a:pt x="1031" y="969"/>
                  </a:moveTo>
                  <a:lnTo>
                    <a:pt x="995" y="1004"/>
                  </a:lnTo>
                  <a:lnTo>
                    <a:pt x="1009" y="1018"/>
                  </a:lnTo>
                  <a:lnTo>
                    <a:pt x="995" y="1032"/>
                  </a:lnTo>
                  <a:lnTo>
                    <a:pt x="1051" y="1032"/>
                  </a:lnTo>
                  <a:lnTo>
                    <a:pt x="1031" y="969"/>
                  </a:lnTo>
                  <a:close/>
                  <a:moveTo>
                    <a:pt x="14" y="0"/>
                  </a:moveTo>
                  <a:lnTo>
                    <a:pt x="0" y="14"/>
                  </a:lnTo>
                  <a:lnTo>
                    <a:pt x="981" y="1018"/>
                  </a:lnTo>
                  <a:lnTo>
                    <a:pt x="995" y="100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12" name="Group 7"/>
          <p:cNvGrpSpPr>
            <a:grpSpLocks/>
          </p:cNvGrpSpPr>
          <p:nvPr/>
        </p:nvGrpSpPr>
        <p:grpSpPr bwMode="auto">
          <a:xfrm>
            <a:off x="6168008" y="3996346"/>
            <a:ext cx="4737100" cy="1600200"/>
            <a:chOff x="2520" y="304"/>
            <a:chExt cx="7459" cy="2520"/>
          </a:xfrm>
        </p:grpSpPr>
        <p:pic>
          <p:nvPicPr>
            <p:cNvPr id="17416" name="Picture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0" y="303"/>
              <a:ext cx="7459" cy="2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8890" y="2445"/>
              <a:ext cx="990" cy="363"/>
            </a:xfrm>
            <a:custGeom>
              <a:avLst/>
              <a:gdLst>
                <a:gd name="T0" fmla="+- 0 9385 8890"/>
                <a:gd name="T1" fmla="*/ T0 w 990"/>
                <a:gd name="T2" fmla="+- 0 2446 2446"/>
                <a:gd name="T3" fmla="*/ 2446 h 363"/>
                <a:gd name="T4" fmla="+- 0 9285 8890"/>
                <a:gd name="T5" fmla="*/ T4 w 990"/>
                <a:gd name="T6" fmla="+- 0 2449 2446"/>
                <a:gd name="T7" fmla="*/ 2449 h 363"/>
                <a:gd name="T8" fmla="+- 0 9192 8890"/>
                <a:gd name="T9" fmla="*/ T8 w 990"/>
                <a:gd name="T10" fmla="+- 0 2460 2446"/>
                <a:gd name="T11" fmla="*/ 2460 h 363"/>
                <a:gd name="T12" fmla="+- 0 9108 8890"/>
                <a:gd name="T13" fmla="*/ T12 w 990"/>
                <a:gd name="T14" fmla="+- 0 2476 2446"/>
                <a:gd name="T15" fmla="*/ 2476 h 363"/>
                <a:gd name="T16" fmla="+- 0 9035 8890"/>
                <a:gd name="T17" fmla="*/ T16 w 990"/>
                <a:gd name="T18" fmla="+- 0 2499 2446"/>
                <a:gd name="T19" fmla="*/ 2499 h 363"/>
                <a:gd name="T20" fmla="+- 0 8975 8890"/>
                <a:gd name="T21" fmla="*/ T20 w 990"/>
                <a:gd name="T22" fmla="+- 0 2526 2446"/>
                <a:gd name="T23" fmla="*/ 2526 h 363"/>
                <a:gd name="T24" fmla="+- 0 8900 8890"/>
                <a:gd name="T25" fmla="*/ T24 w 990"/>
                <a:gd name="T26" fmla="+- 0 2590 2446"/>
                <a:gd name="T27" fmla="*/ 2590 h 363"/>
                <a:gd name="T28" fmla="+- 0 8890 8890"/>
                <a:gd name="T29" fmla="*/ T28 w 990"/>
                <a:gd name="T30" fmla="+- 0 2627 2446"/>
                <a:gd name="T31" fmla="*/ 2627 h 363"/>
                <a:gd name="T32" fmla="+- 0 8900 8890"/>
                <a:gd name="T33" fmla="*/ T32 w 990"/>
                <a:gd name="T34" fmla="+- 0 2664 2446"/>
                <a:gd name="T35" fmla="*/ 2664 h 363"/>
                <a:gd name="T36" fmla="+- 0 8975 8890"/>
                <a:gd name="T37" fmla="*/ T36 w 990"/>
                <a:gd name="T38" fmla="+- 0 2729 2446"/>
                <a:gd name="T39" fmla="*/ 2729 h 363"/>
                <a:gd name="T40" fmla="+- 0 9035 8890"/>
                <a:gd name="T41" fmla="*/ T40 w 990"/>
                <a:gd name="T42" fmla="+- 0 2755 2446"/>
                <a:gd name="T43" fmla="*/ 2755 h 363"/>
                <a:gd name="T44" fmla="+- 0 9108 8890"/>
                <a:gd name="T45" fmla="*/ T44 w 990"/>
                <a:gd name="T46" fmla="+- 0 2778 2446"/>
                <a:gd name="T47" fmla="*/ 2778 h 363"/>
                <a:gd name="T48" fmla="+- 0 9192 8890"/>
                <a:gd name="T49" fmla="*/ T48 w 990"/>
                <a:gd name="T50" fmla="+- 0 2794 2446"/>
                <a:gd name="T51" fmla="*/ 2794 h 363"/>
                <a:gd name="T52" fmla="+- 0 9285 8890"/>
                <a:gd name="T53" fmla="*/ T52 w 990"/>
                <a:gd name="T54" fmla="+- 0 2805 2446"/>
                <a:gd name="T55" fmla="*/ 2805 h 363"/>
                <a:gd name="T56" fmla="+- 0 9385 8890"/>
                <a:gd name="T57" fmla="*/ T56 w 990"/>
                <a:gd name="T58" fmla="+- 0 2809 2446"/>
                <a:gd name="T59" fmla="*/ 2809 h 363"/>
                <a:gd name="T60" fmla="+- 0 9485 8890"/>
                <a:gd name="T61" fmla="*/ T60 w 990"/>
                <a:gd name="T62" fmla="+- 0 2805 2446"/>
                <a:gd name="T63" fmla="*/ 2805 h 363"/>
                <a:gd name="T64" fmla="+- 0 9578 8890"/>
                <a:gd name="T65" fmla="*/ T64 w 990"/>
                <a:gd name="T66" fmla="+- 0 2794 2446"/>
                <a:gd name="T67" fmla="*/ 2794 h 363"/>
                <a:gd name="T68" fmla="+- 0 9662 8890"/>
                <a:gd name="T69" fmla="*/ T68 w 990"/>
                <a:gd name="T70" fmla="+- 0 2778 2446"/>
                <a:gd name="T71" fmla="*/ 2778 h 363"/>
                <a:gd name="T72" fmla="+- 0 9735 8890"/>
                <a:gd name="T73" fmla="*/ T72 w 990"/>
                <a:gd name="T74" fmla="+- 0 2755 2446"/>
                <a:gd name="T75" fmla="*/ 2755 h 363"/>
                <a:gd name="T76" fmla="+- 0 9795 8890"/>
                <a:gd name="T77" fmla="*/ T76 w 990"/>
                <a:gd name="T78" fmla="+- 0 2729 2446"/>
                <a:gd name="T79" fmla="*/ 2729 h 363"/>
                <a:gd name="T80" fmla="+- 0 9870 8890"/>
                <a:gd name="T81" fmla="*/ T80 w 990"/>
                <a:gd name="T82" fmla="+- 0 2664 2446"/>
                <a:gd name="T83" fmla="*/ 2664 h 363"/>
                <a:gd name="T84" fmla="+- 0 9880 8890"/>
                <a:gd name="T85" fmla="*/ T84 w 990"/>
                <a:gd name="T86" fmla="+- 0 2627 2446"/>
                <a:gd name="T87" fmla="*/ 2627 h 363"/>
                <a:gd name="T88" fmla="+- 0 9870 8890"/>
                <a:gd name="T89" fmla="*/ T88 w 990"/>
                <a:gd name="T90" fmla="+- 0 2590 2446"/>
                <a:gd name="T91" fmla="*/ 2590 h 363"/>
                <a:gd name="T92" fmla="+- 0 9795 8890"/>
                <a:gd name="T93" fmla="*/ T92 w 990"/>
                <a:gd name="T94" fmla="+- 0 2526 2446"/>
                <a:gd name="T95" fmla="*/ 2526 h 363"/>
                <a:gd name="T96" fmla="+- 0 9735 8890"/>
                <a:gd name="T97" fmla="*/ T96 w 990"/>
                <a:gd name="T98" fmla="+- 0 2499 2446"/>
                <a:gd name="T99" fmla="*/ 2499 h 363"/>
                <a:gd name="T100" fmla="+- 0 9662 8890"/>
                <a:gd name="T101" fmla="*/ T100 w 990"/>
                <a:gd name="T102" fmla="+- 0 2476 2446"/>
                <a:gd name="T103" fmla="*/ 2476 h 363"/>
                <a:gd name="T104" fmla="+- 0 9578 8890"/>
                <a:gd name="T105" fmla="*/ T104 w 990"/>
                <a:gd name="T106" fmla="+- 0 2460 2446"/>
                <a:gd name="T107" fmla="*/ 2460 h 363"/>
                <a:gd name="T108" fmla="+- 0 9485 8890"/>
                <a:gd name="T109" fmla="*/ T108 w 990"/>
                <a:gd name="T110" fmla="+- 0 2449 2446"/>
                <a:gd name="T111" fmla="*/ 2449 h 363"/>
                <a:gd name="T112" fmla="+- 0 9385 8890"/>
                <a:gd name="T113" fmla="*/ T112 w 990"/>
                <a:gd name="T114" fmla="+- 0 2446 2446"/>
                <a:gd name="T115" fmla="*/ 2446 h 36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</a:cxnLst>
              <a:rect l="0" t="0" r="r" b="b"/>
              <a:pathLst>
                <a:path w="990" h="363">
                  <a:moveTo>
                    <a:pt x="495" y="0"/>
                  </a:moveTo>
                  <a:lnTo>
                    <a:pt x="395" y="3"/>
                  </a:lnTo>
                  <a:lnTo>
                    <a:pt x="302" y="14"/>
                  </a:lnTo>
                  <a:lnTo>
                    <a:pt x="218" y="30"/>
                  </a:lnTo>
                  <a:lnTo>
                    <a:pt x="145" y="53"/>
                  </a:lnTo>
                  <a:lnTo>
                    <a:pt x="85" y="80"/>
                  </a:lnTo>
                  <a:lnTo>
                    <a:pt x="10" y="144"/>
                  </a:lnTo>
                  <a:lnTo>
                    <a:pt x="0" y="181"/>
                  </a:lnTo>
                  <a:lnTo>
                    <a:pt x="10" y="218"/>
                  </a:lnTo>
                  <a:lnTo>
                    <a:pt x="85" y="283"/>
                  </a:lnTo>
                  <a:lnTo>
                    <a:pt x="145" y="309"/>
                  </a:lnTo>
                  <a:lnTo>
                    <a:pt x="218" y="332"/>
                  </a:lnTo>
                  <a:lnTo>
                    <a:pt x="302" y="348"/>
                  </a:lnTo>
                  <a:lnTo>
                    <a:pt x="395" y="359"/>
                  </a:lnTo>
                  <a:lnTo>
                    <a:pt x="495" y="363"/>
                  </a:lnTo>
                  <a:lnTo>
                    <a:pt x="595" y="359"/>
                  </a:lnTo>
                  <a:lnTo>
                    <a:pt x="688" y="348"/>
                  </a:lnTo>
                  <a:lnTo>
                    <a:pt x="772" y="332"/>
                  </a:lnTo>
                  <a:lnTo>
                    <a:pt x="845" y="309"/>
                  </a:lnTo>
                  <a:lnTo>
                    <a:pt x="905" y="283"/>
                  </a:lnTo>
                  <a:lnTo>
                    <a:pt x="980" y="218"/>
                  </a:lnTo>
                  <a:lnTo>
                    <a:pt x="990" y="181"/>
                  </a:lnTo>
                  <a:lnTo>
                    <a:pt x="980" y="144"/>
                  </a:lnTo>
                  <a:lnTo>
                    <a:pt x="905" y="80"/>
                  </a:lnTo>
                  <a:lnTo>
                    <a:pt x="845" y="53"/>
                  </a:lnTo>
                  <a:lnTo>
                    <a:pt x="772" y="30"/>
                  </a:lnTo>
                  <a:lnTo>
                    <a:pt x="688" y="14"/>
                  </a:lnTo>
                  <a:lnTo>
                    <a:pt x="595" y="3"/>
                  </a:lnTo>
                  <a:lnTo>
                    <a:pt x="495" y="0"/>
                  </a:lnTo>
                  <a:close/>
                </a:path>
              </a:pathLst>
            </a:custGeom>
            <a:noFill/>
            <a:ln w="19050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5347" y="2145"/>
              <a:ext cx="1252" cy="300"/>
            </a:xfrm>
            <a:custGeom>
              <a:avLst/>
              <a:gdLst>
                <a:gd name="T0" fmla="+- 0 5973 5347"/>
                <a:gd name="T1" fmla="*/ T0 w 1252"/>
                <a:gd name="T2" fmla="+- 0 2146 2146"/>
                <a:gd name="T3" fmla="*/ 2146 h 300"/>
                <a:gd name="T4" fmla="+- 0 5860 5347"/>
                <a:gd name="T5" fmla="*/ T4 w 1252"/>
                <a:gd name="T6" fmla="+- 0 2148 2146"/>
                <a:gd name="T7" fmla="*/ 2148 h 300"/>
                <a:gd name="T8" fmla="+- 0 5755 5347"/>
                <a:gd name="T9" fmla="*/ T8 w 1252"/>
                <a:gd name="T10" fmla="+- 0 2155 2146"/>
                <a:gd name="T11" fmla="*/ 2155 h 300"/>
                <a:gd name="T12" fmla="+- 0 5657 5347"/>
                <a:gd name="T13" fmla="*/ T12 w 1252"/>
                <a:gd name="T14" fmla="+- 0 2166 2146"/>
                <a:gd name="T15" fmla="*/ 2166 h 300"/>
                <a:gd name="T16" fmla="+- 0 5570 5347"/>
                <a:gd name="T17" fmla="*/ T16 w 1252"/>
                <a:gd name="T18" fmla="+- 0 2181 2146"/>
                <a:gd name="T19" fmla="*/ 2181 h 300"/>
                <a:gd name="T20" fmla="+- 0 5494 5347"/>
                <a:gd name="T21" fmla="*/ T20 w 1252"/>
                <a:gd name="T22" fmla="+- 0 2199 2146"/>
                <a:gd name="T23" fmla="*/ 2199 h 300"/>
                <a:gd name="T24" fmla="+- 0 5432 5347"/>
                <a:gd name="T25" fmla="*/ T24 w 1252"/>
                <a:gd name="T26" fmla="+- 0 2220 2146"/>
                <a:gd name="T27" fmla="*/ 2220 h 300"/>
                <a:gd name="T28" fmla="+- 0 5357 5347"/>
                <a:gd name="T29" fmla="*/ T28 w 1252"/>
                <a:gd name="T30" fmla="+- 0 2269 2146"/>
                <a:gd name="T31" fmla="*/ 2269 h 300"/>
                <a:gd name="T32" fmla="+- 0 5347 5347"/>
                <a:gd name="T33" fmla="*/ T32 w 1252"/>
                <a:gd name="T34" fmla="+- 0 2296 2146"/>
                <a:gd name="T35" fmla="*/ 2296 h 300"/>
                <a:gd name="T36" fmla="+- 0 5357 5347"/>
                <a:gd name="T37" fmla="*/ T36 w 1252"/>
                <a:gd name="T38" fmla="+- 0 2322 2146"/>
                <a:gd name="T39" fmla="*/ 2322 h 300"/>
                <a:gd name="T40" fmla="+- 0 5432 5347"/>
                <a:gd name="T41" fmla="*/ T40 w 1252"/>
                <a:gd name="T42" fmla="+- 0 2371 2146"/>
                <a:gd name="T43" fmla="*/ 2371 h 300"/>
                <a:gd name="T44" fmla="+- 0 5494 5347"/>
                <a:gd name="T45" fmla="*/ T44 w 1252"/>
                <a:gd name="T46" fmla="+- 0 2392 2146"/>
                <a:gd name="T47" fmla="*/ 2392 h 300"/>
                <a:gd name="T48" fmla="+- 0 5570 5347"/>
                <a:gd name="T49" fmla="*/ T48 w 1252"/>
                <a:gd name="T50" fmla="+- 0 2410 2146"/>
                <a:gd name="T51" fmla="*/ 2410 h 300"/>
                <a:gd name="T52" fmla="+- 0 5657 5347"/>
                <a:gd name="T53" fmla="*/ T52 w 1252"/>
                <a:gd name="T54" fmla="+- 0 2425 2146"/>
                <a:gd name="T55" fmla="*/ 2425 h 300"/>
                <a:gd name="T56" fmla="+- 0 5755 5347"/>
                <a:gd name="T57" fmla="*/ T56 w 1252"/>
                <a:gd name="T58" fmla="+- 0 2436 2146"/>
                <a:gd name="T59" fmla="*/ 2436 h 300"/>
                <a:gd name="T60" fmla="+- 0 5860 5347"/>
                <a:gd name="T61" fmla="*/ T60 w 1252"/>
                <a:gd name="T62" fmla="+- 0 2443 2146"/>
                <a:gd name="T63" fmla="*/ 2443 h 300"/>
                <a:gd name="T64" fmla="+- 0 5973 5347"/>
                <a:gd name="T65" fmla="*/ T64 w 1252"/>
                <a:gd name="T66" fmla="+- 0 2446 2146"/>
                <a:gd name="T67" fmla="*/ 2446 h 300"/>
                <a:gd name="T68" fmla="+- 0 6086 5347"/>
                <a:gd name="T69" fmla="*/ T68 w 1252"/>
                <a:gd name="T70" fmla="+- 0 2443 2146"/>
                <a:gd name="T71" fmla="*/ 2443 h 300"/>
                <a:gd name="T72" fmla="+- 0 6191 5347"/>
                <a:gd name="T73" fmla="*/ T72 w 1252"/>
                <a:gd name="T74" fmla="+- 0 2436 2146"/>
                <a:gd name="T75" fmla="*/ 2436 h 300"/>
                <a:gd name="T76" fmla="+- 0 6289 5347"/>
                <a:gd name="T77" fmla="*/ T76 w 1252"/>
                <a:gd name="T78" fmla="+- 0 2425 2146"/>
                <a:gd name="T79" fmla="*/ 2425 h 300"/>
                <a:gd name="T80" fmla="+- 0 6376 5347"/>
                <a:gd name="T81" fmla="*/ T80 w 1252"/>
                <a:gd name="T82" fmla="+- 0 2410 2146"/>
                <a:gd name="T83" fmla="*/ 2410 h 300"/>
                <a:gd name="T84" fmla="+- 0 6452 5347"/>
                <a:gd name="T85" fmla="*/ T84 w 1252"/>
                <a:gd name="T86" fmla="+- 0 2392 2146"/>
                <a:gd name="T87" fmla="*/ 2392 h 300"/>
                <a:gd name="T88" fmla="+- 0 6514 5347"/>
                <a:gd name="T89" fmla="*/ T88 w 1252"/>
                <a:gd name="T90" fmla="+- 0 2371 2146"/>
                <a:gd name="T91" fmla="*/ 2371 h 300"/>
                <a:gd name="T92" fmla="+- 0 6589 5347"/>
                <a:gd name="T93" fmla="*/ T92 w 1252"/>
                <a:gd name="T94" fmla="+- 0 2322 2146"/>
                <a:gd name="T95" fmla="*/ 2322 h 300"/>
                <a:gd name="T96" fmla="+- 0 6599 5347"/>
                <a:gd name="T97" fmla="*/ T96 w 1252"/>
                <a:gd name="T98" fmla="+- 0 2296 2146"/>
                <a:gd name="T99" fmla="*/ 2296 h 300"/>
                <a:gd name="T100" fmla="+- 0 6589 5347"/>
                <a:gd name="T101" fmla="*/ T100 w 1252"/>
                <a:gd name="T102" fmla="+- 0 2269 2146"/>
                <a:gd name="T103" fmla="*/ 2269 h 300"/>
                <a:gd name="T104" fmla="+- 0 6514 5347"/>
                <a:gd name="T105" fmla="*/ T104 w 1252"/>
                <a:gd name="T106" fmla="+- 0 2220 2146"/>
                <a:gd name="T107" fmla="*/ 2220 h 300"/>
                <a:gd name="T108" fmla="+- 0 6452 5347"/>
                <a:gd name="T109" fmla="*/ T108 w 1252"/>
                <a:gd name="T110" fmla="+- 0 2199 2146"/>
                <a:gd name="T111" fmla="*/ 2199 h 300"/>
                <a:gd name="T112" fmla="+- 0 6376 5347"/>
                <a:gd name="T113" fmla="*/ T112 w 1252"/>
                <a:gd name="T114" fmla="+- 0 2181 2146"/>
                <a:gd name="T115" fmla="*/ 2181 h 300"/>
                <a:gd name="T116" fmla="+- 0 6289 5347"/>
                <a:gd name="T117" fmla="*/ T116 w 1252"/>
                <a:gd name="T118" fmla="+- 0 2166 2146"/>
                <a:gd name="T119" fmla="*/ 2166 h 300"/>
                <a:gd name="T120" fmla="+- 0 6191 5347"/>
                <a:gd name="T121" fmla="*/ T120 w 1252"/>
                <a:gd name="T122" fmla="+- 0 2155 2146"/>
                <a:gd name="T123" fmla="*/ 2155 h 300"/>
                <a:gd name="T124" fmla="+- 0 6086 5347"/>
                <a:gd name="T125" fmla="*/ T124 w 1252"/>
                <a:gd name="T126" fmla="+- 0 2148 2146"/>
                <a:gd name="T127" fmla="*/ 2148 h 300"/>
                <a:gd name="T128" fmla="+- 0 5973 5347"/>
                <a:gd name="T129" fmla="*/ T128 w 1252"/>
                <a:gd name="T130" fmla="+- 0 2146 2146"/>
                <a:gd name="T131" fmla="*/ 2146 h 30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</a:cxnLst>
              <a:rect l="0" t="0" r="r" b="b"/>
              <a:pathLst>
                <a:path w="1252" h="300">
                  <a:moveTo>
                    <a:pt x="626" y="0"/>
                  </a:moveTo>
                  <a:lnTo>
                    <a:pt x="513" y="2"/>
                  </a:lnTo>
                  <a:lnTo>
                    <a:pt x="408" y="9"/>
                  </a:lnTo>
                  <a:lnTo>
                    <a:pt x="310" y="20"/>
                  </a:lnTo>
                  <a:lnTo>
                    <a:pt x="223" y="35"/>
                  </a:lnTo>
                  <a:lnTo>
                    <a:pt x="147" y="53"/>
                  </a:lnTo>
                  <a:lnTo>
                    <a:pt x="85" y="74"/>
                  </a:lnTo>
                  <a:lnTo>
                    <a:pt x="10" y="123"/>
                  </a:lnTo>
                  <a:lnTo>
                    <a:pt x="0" y="150"/>
                  </a:lnTo>
                  <a:lnTo>
                    <a:pt x="10" y="176"/>
                  </a:lnTo>
                  <a:lnTo>
                    <a:pt x="85" y="225"/>
                  </a:lnTo>
                  <a:lnTo>
                    <a:pt x="147" y="246"/>
                  </a:lnTo>
                  <a:lnTo>
                    <a:pt x="223" y="264"/>
                  </a:lnTo>
                  <a:lnTo>
                    <a:pt x="310" y="279"/>
                  </a:lnTo>
                  <a:lnTo>
                    <a:pt x="408" y="290"/>
                  </a:lnTo>
                  <a:lnTo>
                    <a:pt x="513" y="297"/>
                  </a:lnTo>
                  <a:lnTo>
                    <a:pt x="626" y="300"/>
                  </a:lnTo>
                  <a:lnTo>
                    <a:pt x="739" y="297"/>
                  </a:lnTo>
                  <a:lnTo>
                    <a:pt x="844" y="290"/>
                  </a:lnTo>
                  <a:lnTo>
                    <a:pt x="942" y="279"/>
                  </a:lnTo>
                  <a:lnTo>
                    <a:pt x="1029" y="264"/>
                  </a:lnTo>
                  <a:lnTo>
                    <a:pt x="1105" y="246"/>
                  </a:lnTo>
                  <a:lnTo>
                    <a:pt x="1167" y="225"/>
                  </a:lnTo>
                  <a:lnTo>
                    <a:pt x="1242" y="176"/>
                  </a:lnTo>
                  <a:lnTo>
                    <a:pt x="1252" y="150"/>
                  </a:lnTo>
                  <a:lnTo>
                    <a:pt x="1242" y="123"/>
                  </a:lnTo>
                  <a:lnTo>
                    <a:pt x="1167" y="74"/>
                  </a:lnTo>
                  <a:lnTo>
                    <a:pt x="1105" y="53"/>
                  </a:lnTo>
                  <a:lnTo>
                    <a:pt x="1029" y="35"/>
                  </a:lnTo>
                  <a:lnTo>
                    <a:pt x="942" y="20"/>
                  </a:lnTo>
                  <a:lnTo>
                    <a:pt x="844" y="9"/>
                  </a:lnTo>
                  <a:lnTo>
                    <a:pt x="739" y="2"/>
                  </a:lnTo>
                  <a:lnTo>
                    <a:pt x="626" y="0"/>
                  </a:lnTo>
                  <a:close/>
                </a:path>
              </a:pathLst>
            </a:custGeom>
            <a:noFill/>
            <a:ln w="19050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" name="AutoShape 11"/>
            <p:cNvSpPr>
              <a:spLocks/>
            </p:cNvSpPr>
            <p:nvPr/>
          </p:nvSpPr>
          <p:spPr bwMode="auto">
            <a:xfrm>
              <a:off x="6710" y="2247"/>
              <a:ext cx="2080" cy="413"/>
            </a:xfrm>
            <a:custGeom>
              <a:avLst/>
              <a:gdLst>
                <a:gd name="T0" fmla="+- 0 8670 6710"/>
                <a:gd name="T1" fmla="*/ T0 w 2080"/>
                <a:gd name="T2" fmla="+- 0 2611 2248"/>
                <a:gd name="T3" fmla="*/ 2611 h 413"/>
                <a:gd name="T4" fmla="+- 0 8661 6710"/>
                <a:gd name="T5" fmla="*/ T4 w 2080"/>
                <a:gd name="T6" fmla="+- 0 2660 2248"/>
                <a:gd name="T7" fmla="*/ 2660 h 413"/>
                <a:gd name="T8" fmla="+- 0 8790 6710"/>
                <a:gd name="T9" fmla="*/ T8 w 2080"/>
                <a:gd name="T10" fmla="+- 0 2622 2248"/>
                <a:gd name="T11" fmla="*/ 2622 h 413"/>
                <a:gd name="T12" fmla="+- 0 8780 6710"/>
                <a:gd name="T13" fmla="*/ T12 w 2080"/>
                <a:gd name="T14" fmla="+- 0 2614 2248"/>
                <a:gd name="T15" fmla="*/ 2614 h 413"/>
                <a:gd name="T16" fmla="+- 0 8690 6710"/>
                <a:gd name="T17" fmla="*/ T16 w 2080"/>
                <a:gd name="T18" fmla="+- 0 2614 2248"/>
                <a:gd name="T19" fmla="*/ 2614 h 413"/>
                <a:gd name="T20" fmla="+- 0 8670 6710"/>
                <a:gd name="T21" fmla="*/ T20 w 2080"/>
                <a:gd name="T22" fmla="+- 0 2611 2248"/>
                <a:gd name="T23" fmla="*/ 2611 h 413"/>
                <a:gd name="T24" fmla="+- 0 8674 6710"/>
                <a:gd name="T25" fmla="*/ T24 w 2080"/>
                <a:gd name="T26" fmla="+- 0 2591 2248"/>
                <a:gd name="T27" fmla="*/ 2591 h 413"/>
                <a:gd name="T28" fmla="+- 0 8670 6710"/>
                <a:gd name="T29" fmla="*/ T28 w 2080"/>
                <a:gd name="T30" fmla="+- 0 2611 2248"/>
                <a:gd name="T31" fmla="*/ 2611 h 413"/>
                <a:gd name="T32" fmla="+- 0 8690 6710"/>
                <a:gd name="T33" fmla="*/ T32 w 2080"/>
                <a:gd name="T34" fmla="+- 0 2614 2248"/>
                <a:gd name="T35" fmla="*/ 2614 h 413"/>
                <a:gd name="T36" fmla="+- 0 8693 6710"/>
                <a:gd name="T37" fmla="*/ T36 w 2080"/>
                <a:gd name="T38" fmla="+- 0 2594 2248"/>
                <a:gd name="T39" fmla="*/ 2594 h 413"/>
                <a:gd name="T40" fmla="+- 0 8674 6710"/>
                <a:gd name="T41" fmla="*/ T40 w 2080"/>
                <a:gd name="T42" fmla="+- 0 2591 2248"/>
                <a:gd name="T43" fmla="*/ 2591 h 413"/>
                <a:gd name="T44" fmla="+- 0 8682 6710"/>
                <a:gd name="T45" fmla="*/ T44 w 2080"/>
                <a:gd name="T46" fmla="+- 0 2542 2248"/>
                <a:gd name="T47" fmla="*/ 2542 h 413"/>
                <a:gd name="T48" fmla="+- 0 8674 6710"/>
                <a:gd name="T49" fmla="*/ T48 w 2080"/>
                <a:gd name="T50" fmla="+- 0 2591 2248"/>
                <a:gd name="T51" fmla="*/ 2591 h 413"/>
                <a:gd name="T52" fmla="+- 0 8693 6710"/>
                <a:gd name="T53" fmla="*/ T52 w 2080"/>
                <a:gd name="T54" fmla="+- 0 2594 2248"/>
                <a:gd name="T55" fmla="*/ 2594 h 413"/>
                <a:gd name="T56" fmla="+- 0 8690 6710"/>
                <a:gd name="T57" fmla="*/ T56 w 2080"/>
                <a:gd name="T58" fmla="+- 0 2614 2248"/>
                <a:gd name="T59" fmla="*/ 2614 h 413"/>
                <a:gd name="T60" fmla="+- 0 8780 6710"/>
                <a:gd name="T61" fmla="*/ T60 w 2080"/>
                <a:gd name="T62" fmla="+- 0 2614 2248"/>
                <a:gd name="T63" fmla="*/ 2614 h 413"/>
                <a:gd name="T64" fmla="+- 0 8682 6710"/>
                <a:gd name="T65" fmla="*/ T64 w 2080"/>
                <a:gd name="T66" fmla="+- 0 2542 2248"/>
                <a:gd name="T67" fmla="*/ 2542 h 413"/>
                <a:gd name="T68" fmla="+- 0 6714 6710"/>
                <a:gd name="T69" fmla="*/ T68 w 2080"/>
                <a:gd name="T70" fmla="+- 0 2248 2248"/>
                <a:gd name="T71" fmla="*/ 2248 h 413"/>
                <a:gd name="T72" fmla="+- 0 6710 6710"/>
                <a:gd name="T73" fmla="*/ T72 w 2080"/>
                <a:gd name="T74" fmla="+- 0 2267 2248"/>
                <a:gd name="T75" fmla="*/ 2267 h 413"/>
                <a:gd name="T76" fmla="+- 0 8670 6710"/>
                <a:gd name="T77" fmla="*/ T76 w 2080"/>
                <a:gd name="T78" fmla="+- 0 2611 2248"/>
                <a:gd name="T79" fmla="*/ 2611 h 413"/>
                <a:gd name="T80" fmla="+- 0 8674 6710"/>
                <a:gd name="T81" fmla="*/ T80 w 2080"/>
                <a:gd name="T82" fmla="+- 0 2591 2248"/>
                <a:gd name="T83" fmla="*/ 2591 h 413"/>
                <a:gd name="T84" fmla="+- 0 6714 6710"/>
                <a:gd name="T85" fmla="*/ T84 w 2080"/>
                <a:gd name="T86" fmla="+- 0 2248 2248"/>
                <a:gd name="T87" fmla="*/ 2248 h 41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</a:cxnLst>
              <a:rect l="0" t="0" r="r" b="b"/>
              <a:pathLst>
                <a:path w="2080" h="413">
                  <a:moveTo>
                    <a:pt x="1960" y="363"/>
                  </a:moveTo>
                  <a:lnTo>
                    <a:pt x="1951" y="412"/>
                  </a:lnTo>
                  <a:lnTo>
                    <a:pt x="2080" y="374"/>
                  </a:lnTo>
                  <a:lnTo>
                    <a:pt x="2070" y="366"/>
                  </a:lnTo>
                  <a:lnTo>
                    <a:pt x="1980" y="366"/>
                  </a:lnTo>
                  <a:lnTo>
                    <a:pt x="1960" y="363"/>
                  </a:lnTo>
                  <a:close/>
                  <a:moveTo>
                    <a:pt x="1964" y="343"/>
                  </a:moveTo>
                  <a:lnTo>
                    <a:pt x="1960" y="363"/>
                  </a:lnTo>
                  <a:lnTo>
                    <a:pt x="1980" y="366"/>
                  </a:lnTo>
                  <a:lnTo>
                    <a:pt x="1983" y="346"/>
                  </a:lnTo>
                  <a:lnTo>
                    <a:pt x="1964" y="343"/>
                  </a:lnTo>
                  <a:close/>
                  <a:moveTo>
                    <a:pt x="1972" y="294"/>
                  </a:moveTo>
                  <a:lnTo>
                    <a:pt x="1964" y="343"/>
                  </a:lnTo>
                  <a:lnTo>
                    <a:pt x="1983" y="346"/>
                  </a:lnTo>
                  <a:lnTo>
                    <a:pt x="1980" y="366"/>
                  </a:lnTo>
                  <a:lnTo>
                    <a:pt x="2070" y="366"/>
                  </a:lnTo>
                  <a:lnTo>
                    <a:pt x="1972" y="294"/>
                  </a:lnTo>
                  <a:close/>
                  <a:moveTo>
                    <a:pt x="4" y="0"/>
                  </a:moveTo>
                  <a:lnTo>
                    <a:pt x="0" y="19"/>
                  </a:lnTo>
                  <a:lnTo>
                    <a:pt x="1960" y="363"/>
                  </a:lnTo>
                  <a:lnTo>
                    <a:pt x="1964" y="34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363257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/>
          <p:cNvSpPr/>
          <p:nvPr/>
        </p:nvSpPr>
        <p:spPr>
          <a:xfrm>
            <a:off x="407368" y="4149080"/>
            <a:ext cx="11233248" cy="223224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7368" y="260648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 startAt="6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Selanjutnya</a:t>
            </a:r>
            <a:r>
              <a:rPr lang="en-US" spc="-1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Klik</a:t>
            </a:r>
            <a:r>
              <a:rPr lang="en-US" spc="-1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tombol</a:t>
            </a:r>
            <a:r>
              <a:rPr lang="en-US" spc="-1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Upload</a:t>
            </a:r>
            <a:r>
              <a:rPr lang="en-US" i="1" spc="-70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spc="-1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KKM”,</a:t>
            </a:r>
            <a:r>
              <a:rPr lang="en-US" spc="-1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sehingga</a:t>
            </a:r>
            <a:r>
              <a:rPr lang="en-US" spc="-1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spc="-1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muncul</a:t>
            </a:r>
            <a:r>
              <a:rPr lang="en-US" spc="-1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tampilan</a:t>
            </a:r>
            <a:r>
              <a:rPr lang="en-US" spc="-1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seperti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gambar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di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bawah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pic>
        <p:nvPicPr>
          <p:cNvPr id="5" name="image59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5137" y="906978"/>
            <a:ext cx="6773031" cy="309808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608168" y="906977"/>
            <a:ext cx="41764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tombol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“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Simpan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kemudian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“OK”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dialog box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tampil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menyimpannya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  <p:sp>
        <p:nvSpPr>
          <p:cNvPr id="25" name="Rectangle 24"/>
          <p:cNvSpPr/>
          <p:nvPr/>
        </p:nvSpPr>
        <p:spPr>
          <a:xfrm>
            <a:off x="-744760" y="4149080"/>
            <a:ext cx="12673408" cy="2113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11175" algn="just">
              <a:lnSpc>
                <a:spcPct val="117000"/>
              </a:lnSpc>
              <a:spcBef>
                <a:spcPts val="185"/>
              </a:spcBef>
              <a:spcAft>
                <a:spcPts val="0"/>
              </a:spcAft>
            </a:pPr>
            <a:r>
              <a:rPr lang="id-ID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	</a:t>
            </a:r>
            <a:r>
              <a:rPr lang="id-ID" b="1" dirty="0" smtClean="0">
                <a:solidFill>
                  <a:schemeClr val="bg1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           </a:t>
            </a:r>
            <a:r>
              <a:rPr lang="id-ID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Perhatian</a:t>
            </a:r>
            <a:endParaRPr lang="id-ID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1600200" marR="511175" lvl="3" indent="-228600" algn="just">
              <a:lnSpc>
                <a:spcPct val="117000"/>
              </a:lnSpc>
              <a:spcBef>
                <a:spcPts val="185"/>
              </a:spcBef>
              <a:spcAft>
                <a:spcPts val="0"/>
              </a:spcAft>
              <a:buSzPts val="1100"/>
              <a:buFont typeface="Symbol" panose="05050102010706020507" pitchFamily="18" charset="2"/>
              <a:buChar char=""/>
            </a:pP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KKM</a:t>
            </a:r>
            <a:r>
              <a:rPr lang="en-US" b="1" spc="-135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berlaku</a:t>
            </a:r>
            <a:r>
              <a:rPr lang="en-US" b="1" spc="-145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untuk</a:t>
            </a:r>
            <a:r>
              <a:rPr lang="en-US" b="1" spc="-125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ranah</a:t>
            </a:r>
            <a:r>
              <a:rPr lang="en-US" b="1" spc="-140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pengetahuan</a:t>
            </a:r>
            <a:r>
              <a:rPr lang="en-US" b="1" spc="-130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maupun</a:t>
            </a:r>
            <a:r>
              <a:rPr lang="en-US" b="1" spc="-130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keterampilan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.</a:t>
            </a:r>
            <a:endParaRPr lang="id-ID" dirty="0">
              <a:latin typeface="Georgia" panose="02040502050405020303" pitchFamily="18" charset="0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1600200" marR="511175" lvl="3" indent="-228600" algn="just">
              <a:lnSpc>
                <a:spcPct val="117000"/>
              </a:lnSpc>
              <a:spcBef>
                <a:spcPts val="185"/>
              </a:spcBef>
              <a:spcAft>
                <a:spcPts val="0"/>
              </a:spcAft>
              <a:buSzPts val="1100"/>
              <a:buFont typeface="Symbol" panose="05050102010706020507" pitchFamily="18" charset="2"/>
              <a:buChar char=""/>
            </a:pP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Data Interval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Predikat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secara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otomatis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akan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terinput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ketika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KKM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telah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ditentukan</a:t>
            </a:r>
            <a:r>
              <a:rPr lang="en-US" b="1" spc="-170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dengan</a:t>
            </a:r>
            <a:r>
              <a:rPr lang="en-US" b="1" spc="-165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perhitungan</a:t>
            </a:r>
            <a:r>
              <a:rPr lang="en-US" b="1" spc="-165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sesuai</a:t>
            </a:r>
            <a:r>
              <a:rPr lang="en-US" b="1" spc="-170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juknis</a:t>
            </a:r>
            <a:r>
              <a:rPr lang="en-US" b="1" spc="-160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peniliaian</a:t>
            </a:r>
            <a:r>
              <a:rPr lang="en-US" b="1" spc="-165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tahun</a:t>
            </a:r>
            <a:r>
              <a:rPr lang="en-US" b="1" spc="-165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2017.</a:t>
            </a:r>
            <a:endParaRPr lang="id-ID" dirty="0">
              <a:latin typeface="Georgia" panose="02040502050405020303" pitchFamily="18" charset="0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1600200" marR="511175" lvl="3" indent="-228600" algn="just">
              <a:lnSpc>
                <a:spcPct val="117000"/>
              </a:lnSpc>
              <a:spcBef>
                <a:spcPts val="185"/>
              </a:spcBef>
              <a:spcAft>
                <a:spcPts val="0"/>
              </a:spcAft>
              <a:buSzPts val="1100"/>
              <a:buFont typeface="Symbol" panose="05050102010706020507" pitchFamily="18" charset="2"/>
              <a:buChar char=""/>
            </a:pP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KKM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untuk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masing-masing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mata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pelajaran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adalah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sama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untuk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semua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mata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pelajaran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dalam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satu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tingkat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dan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program,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sesuai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juknis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penilaian</a:t>
            </a:r>
            <a:r>
              <a:rPr lang="en-US" b="1" spc="-45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b="1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2017.</a:t>
            </a:r>
            <a:endParaRPr lang="id-ID" dirty="0">
              <a:effectLst/>
              <a:latin typeface="Georgia" panose="02040502050405020303" pitchFamily="18" charset="0"/>
              <a:ea typeface="Symbol" panose="05050102010706020507" pitchFamily="18" charset="2"/>
              <a:cs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355229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3352" y="260648"/>
            <a:ext cx="593239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200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2. </a:t>
            </a:r>
            <a:r>
              <a:rPr lang="en-US" sz="2200" b="1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Menginput</a:t>
            </a:r>
            <a:r>
              <a:rPr lang="en-US" sz="2200" b="1" spc="-6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KKM</a:t>
            </a:r>
            <a:r>
              <a:rPr lang="en-US" sz="2200" b="1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sz="2200" b="1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cara</a:t>
            </a:r>
            <a:r>
              <a:rPr lang="en-US" sz="2200" b="1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manual</a:t>
            </a:r>
            <a:endParaRPr lang="id-ID" sz="2200" b="1" dirty="0"/>
          </a:p>
        </p:txBody>
      </p:sp>
      <p:sp>
        <p:nvSpPr>
          <p:cNvPr id="3" name="Rectangle 2"/>
          <p:cNvSpPr/>
          <p:nvPr/>
        </p:nvSpPr>
        <p:spPr>
          <a:xfrm>
            <a:off x="623392" y="691535"/>
            <a:ext cx="114492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spc="-7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pilihan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menu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“Data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Lokal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&gt;&gt;Data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KKM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;</a:t>
            </a: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US" dirty="0" err="1" smtClean="0"/>
              <a:t>Klik</a:t>
            </a:r>
            <a:r>
              <a:rPr lang="en-US" dirty="0" smtClean="0"/>
              <a:t> </a:t>
            </a:r>
            <a:r>
              <a:rPr lang="en-US" dirty="0" err="1"/>
              <a:t>tombol</a:t>
            </a:r>
            <a:r>
              <a:rPr lang="en-US" dirty="0"/>
              <a:t> “ Input KKM Mata </a:t>
            </a:r>
            <a:r>
              <a:rPr lang="en-US" dirty="0" err="1"/>
              <a:t>Pelajaran</a:t>
            </a:r>
            <a:r>
              <a:rPr lang="en-US" dirty="0"/>
              <a:t>”,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tampilan</a:t>
            </a:r>
            <a:r>
              <a:rPr lang="en-US" dirty="0"/>
              <a:t> form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 smtClean="0"/>
              <a:t>:</a:t>
            </a:r>
            <a:endParaRPr lang="id-ID" dirty="0" smtClean="0"/>
          </a:p>
          <a:p>
            <a:pPr marL="342900" indent="-342900">
              <a:buFont typeface="+mj-lt"/>
              <a:buAutoNum type="arabicParenR"/>
            </a:pPr>
            <a:endParaRPr lang="id-ID" dirty="0"/>
          </a:p>
          <a:p>
            <a:pPr marL="342900" indent="-342900">
              <a:buFont typeface="+mj-lt"/>
              <a:buAutoNum type="arabicParenR"/>
            </a:pPr>
            <a:endParaRPr lang="id-ID" dirty="0" smtClean="0"/>
          </a:p>
          <a:p>
            <a:pPr marL="342900" indent="-342900">
              <a:buFont typeface="+mj-lt"/>
              <a:buAutoNum type="arabicParenR"/>
            </a:pPr>
            <a:endParaRPr lang="id-ID" dirty="0"/>
          </a:p>
          <a:p>
            <a:pPr marL="342900" indent="-342900">
              <a:buFont typeface="+mj-lt"/>
              <a:buAutoNum type="arabicParenR"/>
            </a:pPr>
            <a:endParaRPr lang="id-ID" dirty="0" smtClean="0"/>
          </a:p>
          <a:p>
            <a:pPr marL="342900" indent="-342900">
              <a:buFont typeface="+mj-lt"/>
              <a:buAutoNum type="arabicParenR"/>
            </a:pPr>
            <a:endParaRPr lang="id-ID" dirty="0"/>
          </a:p>
          <a:p>
            <a:pPr marL="342900" indent="-342900">
              <a:buFont typeface="+mj-lt"/>
              <a:buAutoNum type="arabicParenR"/>
            </a:pPr>
            <a:endParaRPr lang="id-ID" dirty="0" smtClean="0"/>
          </a:p>
          <a:p>
            <a:pPr marL="342900" indent="-342900">
              <a:buFont typeface="+mj-lt"/>
              <a:buAutoNum type="arabicParenR"/>
            </a:pPr>
            <a:endParaRPr lang="id-ID" dirty="0"/>
          </a:p>
          <a:p>
            <a:pPr marL="342900" indent="-342900">
              <a:buFont typeface="+mj-lt"/>
              <a:buAutoNum type="arabicParenR"/>
            </a:pPr>
            <a:endParaRPr lang="id-ID" dirty="0" smtClean="0"/>
          </a:p>
          <a:p>
            <a:pPr marL="342900" indent="-342900">
              <a:buFont typeface="+mj-lt"/>
              <a:buAutoNum type="arabicParenR"/>
            </a:pPr>
            <a:endParaRPr lang="id-ID" dirty="0"/>
          </a:p>
          <a:p>
            <a:pPr marL="342900" indent="-342900">
              <a:buFont typeface="+mj-lt"/>
              <a:buAutoNum type="arabicParenR"/>
            </a:pPr>
            <a:endParaRPr lang="id-ID" dirty="0" smtClean="0"/>
          </a:p>
          <a:p>
            <a:pPr marL="342900" indent="-342900">
              <a:buFont typeface="+mj-lt"/>
              <a:buAutoNum type="arabicParenR"/>
            </a:pPr>
            <a:r>
              <a:rPr lang="en-US" dirty="0" err="1"/>
              <a:t>Lengkapi</a:t>
            </a:r>
            <a:r>
              <a:rPr lang="en-US" dirty="0"/>
              <a:t> form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klik</a:t>
            </a:r>
            <a:r>
              <a:rPr lang="en-US" dirty="0"/>
              <a:t> </a:t>
            </a:r>
            <a:r>
              <a:rPr lang="en-US" dirty="0" err="1"/>
              <a:t>tombol</a:t>
            </a:r>
            <a:r>
              <a:rPr lang="en-US" dirty="0"/>
              <a:t> “</a:t>
            </a:r>
            <a:r>
              <a:rPr lang="en-US" dirty="0" err="1"/>
              <a:t>Simpan</a:t>
            </a:r>
            <a:r>
              <a:rPr lang="en-US" dirty="0"/>
              <a:t>”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pilih</a:t>
            </a:r>
            <a:r>
              <a:rPr lang="en-US" dirty="0"/>
              <a:t> “OK”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menyimpannya</a:t>
            </a:r>
            <a:r>
              <a:rPr lang="en-US" dirty="0"/>
              <a:t>.</a:t>
            </a:r>
            <a:endParaRPr lang="id-ID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284" y="1124744"/>
            <a:ext cx="10472492" cy="15841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3284984"/>
            <a:ext cx="7416824" cy="2543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25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3352" y="260648"/>
            <a:ext cx="4313360" cy="430887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id-ID" sz="2200" b="1" dirty="0" smtClean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L. </a:t>
            </a:r>
            <a:r>
              <a:rPr lang="en-US" sz="2200" b="1" dirty="0" err="1" smtClean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Menginput</a:t>
            </a:r>
            <a:r>
              <a:rPr lang="en-US" sz="2200" b="1" dirty="0" smtClean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 err="1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Tanggal</a:t>
            </a:r>
            <a:r>
              <a:rPr lang="en-US" sz="2200" b="1" spc="-105" dirty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 err="1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endParaRPr lang="id-ID" sz="2200" b="1" dirty="0">
              <a:solidFill>
                <a:schemeClr val="accent3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23392" y="836712"/>
            <a:ext cx="113052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akhir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semester, admin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bertugas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menginput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tanggal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diterbitkan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Adapun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Langkahnya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623392" y="1628220"/>
            <a:ext cx="63937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menu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Cetak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Leger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&amp;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&gt;&gt;Input</a:t>
            </a:r>
            <a:r>
              <a:rPr lang="en-US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Tanggal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</a:t>
            </a:r>
            <a:endParaRPr lang="id-ID" dirty="0"/>
          </a:p>
        </p:txBody>
      </p:sp>
      <p:pic>
        <p:nvPicPr>
          <p:cNvPr id="5" name="image6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5440" y="2276872"/>
            <a:ext cx="4608512" cy="387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219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7368" y="228322"/>
            <a:ext cx="1094521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 startAt="2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Kemudian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muncul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tampilan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seperti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gambar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bawah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 startAt="2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 startAt="2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 startAt="2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 startAt="2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 startAt="2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 startAt="2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 startAt="2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 startAt="2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 startAt="2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 startAt="2"/>
            </a:pPr>
            <a:r>
              <a:rPr lang="en-US" dirty="0" err="1" smtClean="0"/>
              <a:t>Klik</a:t>
            </a:r>
            <a:r>
              <a:rPr lang="en-US" dirty="0" smtClean="0"/>
              <a:t> </a:t>
            </a:r>
            <a:r>
              <a:rPr lang="en-US" dirty="0" err="1"/>
              <a:t>tombol</a:t>
            </a:r>
            <a:r>
              <a:rPr lang="en-US" dirty="0"/>
              <a:t> “</a:t>
            </a:r>
            <a:r>
              <a:rPr lang="en-US" dirty="0" err="1"/>
              <a:t>Tambah</a:t>
            </a:r>
            <a:r>
              <a:rPr lang="en-US" dirty="0"/>
              <a:t> </a:t>
            </a:r>
            <a:r>
              <a:rPr lang="en-US" dirty="0" err="1"/>
              <a:t>Tanggal</a:t>
            </a:r>
            <a:r>
              <a:rPr lang="en-US" dirty="0"/>
              <a:t> </a:t>
            </a:r>
            <a:r>
              <a:rPr lang="en-US" dirty="0" err="1"/>
              <a:t>Rapor</a:t>
            </a:r>
            <a:r>
              <a:rPr lang="en-US" dirty="0"/>
              <a:t>”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tampilan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  <a:endParaRPr lang="id-ID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620432"/>
            <a:ext cx="7704856" cy="23765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3367642"/>
            <a:ext cx="7913582" cy="301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25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7368" y="260648"/>
            <a:ext cx="3024546" cy="430887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id-ID" sz="2200" b="1" dirty="0" smtClean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M. </a:t>
            </a:r>
            <a:r>
              <a:rPr lang="en-US" sz="2200" b="1" dirty="0" err="1" smtClean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Mencetak</a:t>
            </a:r>
            <a:r>
              <a:rPr lang="en-US" sz="2200" b="1" spc="-55" dirty="0" smtClean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 err="1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endParaRPr lang="id-ID" sz="2200" b="1" dirty="0">
              <a:solidFill>
                <a:schemeClr val="accent3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91535"/>
            <a:ext cx="11856640" cy="1397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>
              <a:lnSpc>
                <a:spcPct val="118000"/>
              </a:lnSpc>
              <a:spcBef>
                <a:spcPts val="240"/>
              </a:spcBef>
              <a:spcAft>
                <a:spcPts val="0"/>
              </a:spcAft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Mencetak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dasarnya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tugas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wali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kelas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tetapi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dalam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hal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admin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dapat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melakukan</a:t>
            </a:r>
            <a:r>
              <a:rPr lang="id-ID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pendampingan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membantu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wali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kelas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dalam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melakukan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cetak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algn="just">
              <a:lnSpc>
                <a:spcPct val="118000"/>
              </a:lnSpc>
              <a:spcBef>
                <a:spcPts val="240"/>
              </a:spcBef>
              <a:spcAft>
                <a:spcPts val="0"/>
              </a:spcAft>
            </a:pP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Sebelum</a:t>
            </a:r>
            <a:r>
              <a:rPr lang="en-US" spc="-10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melakukan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cetak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sebaiknya</a:t>
            </a:r>
            <a:r>
              <a:rPr lang="en-US" spc="-1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lakukan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pemeriksaan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mengetahui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status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penilaian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</a:t>
            </a:r>
            <a:r>
              <a:rPr lang="id-ID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dilakukan</a:t>
            </a:r>
            <a:r>
              <a:rPr lang="en-US" spc="-7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oleh</a:t>
            </a:r>
            <a:r>
              <a:rPr lang="en-US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guru</a:t>
            </a:r>
            <a:r>
              <a:rPr lang="en-US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langkah</a:t>
            </a:r>
            <a:r>
              <a:rPr lang="en-US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407368" y="2088649"/>
            <a:ext cx="6994222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spc="-55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Menu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Hasil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Pengolahan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&gt;&gt;Status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Penilaian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”;</a:t>
            </a: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US" dirty="0" err="1"/>
              <a:t>Selanjutnya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tampilan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:</a:t>
            </a:r>
            <a:endParaRPr lang="id-ID" dirty="0"/>
          </a:p>
        </p:txBody>
      </p:sp>
      <p:pic>
        <p:nvPicPr>
          <p:cNvPr id="5" name="image64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0626" y="2457980"/>
            <a:ext cx="2559198" cy="1691100"/>
          </a:xfrm>
          <a:prstGeom prst="rect">
            <a:avLst/>
          </a:prstGeom>
        </p:spPr>
      </p:pic>
      <p:pic>
        <p:nvPicPr>
          <p:cNvPr id="6" name="image65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67408" y="4694208"/>
            <a:ext cx="9768485" cy="1386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2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9376" y="260648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 startAt="3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kelas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semester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yang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dilihat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statusnya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sehingga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muncul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tampilan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seperti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gambar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spc="-1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pic>
        <p:nvPicPr>
          <p:cNvPr id="3" name="image66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1425" y="1052736"/>
            <a:ext cx="7304776" cy="34563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9336" y="4653136"/>
            <a:ext cx="12072664" cy="1691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735">
              <a:spcBef>
                <a:spcPts val="185"/>
              </a:spcBef>
              <a:spcAft>
                <a:spcPts val="0"/>
              </a:spcAft>
            </a:pPr>
            <a:r>
              <a:rPr lang="en-US" b="1" u="sng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Keterangan</a:t>
            </a:r>
            <a:r>
              <a:rPr lang="en-US" b="1" u="sng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:</a:t>
            </a:r>
            <a:endParaRPr lang="id-ID" b="1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742950" marR="505460" lvl="1" indent="-285750" algn="just">
              <a:lnSpc>
                <a:spcPct val="117000"/>
              </a:lnSpc>
              <a:spcBef>
                <a:spcPts val="220"/>
              </a:spcBef>
              <a:spcAft>
                <a:spcPts val="0"/>
              </a:spcAft>
              <a:buSzPts val="1100"/>
              <a:buFont typeface="Symbol" panose="05050102010706020507" pitchFamily="18" charset="2"/>
              <a:buChar char=""/>
              <a:tabLst>
                <a:tab pos="1258570" algn="l"/>
              </a:tabLst>
            </a:pP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Warna</a:t>
            </a:r>
            <a:r>
              <a:rPr lang="en-US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hijau</a:t>
            </a:r>
            <a:r>
              <a:rPr lang="en-US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menunjukkan</a:t>
            </a:r>
            <a:r>
              <a:rPr lang="en-US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bahwa</a:t>
            </a:r>
            <a:r>
              <a:rPr lang="en-US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proses </a:t>
            </a: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telah</a:t>
            </a:r>
            <a:r>
              <a:rPr lang="en-US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dilakukan</a:t>
            </a:r>
            <a:r>
              <a:rPr lang="en-US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oleh</a:t>
            </a:r>
            <a:r>
              <a:rPr lang="en-US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guru </a:t>
            </a: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mata</a:t>
            </a:r>
            <a:r>
              <a:rPr lang="en-US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pelajaran</a:t>
            </a:r>
            <a:endParaRPr lang="id-ID" dirty="0">
              <a:latin typeface="Georgia" panose="02040502050405020303" pitchFamily="18" charset="0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742950" marR="511810" lvl="1" indent="-285750" algn="just">
              <a:lnSpc>
                <a:spcPct val="117000"/>
              </a:lnSpc>
              <a:spcAft>
                <a:spcPts val="0"/>
              </a:spcAft>
              <a:buSzPts val="1100"/>
              <a:buFont typeface="Symbol" panose="05050102010706020507" pitchFamily="18" charset="2"/>
              <a:buChar char=""/>
              <a:tabLst>
                <a:tab pos="1258570" algn="l"/>
              </a:tabLst>
            </a:pP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Warna</a:t>
            </a:r>
            <a:r>
              <a:rPr lang="en-US" spc="-75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merah</a:t>
            </a:r>
            <a:r>
              <a:rPr lang="en-US" spc="-75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menunjukkan</a:t>
            </a:r>
            <a:r>
              <a:rPr lang="en-US" spc="-60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bahwa</a:t>
            </a:r>
            <a:r>
              <a:rPr lang="en-US" spc="-75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proses</a:t>
            </a:r>
            <a:r>
              <a:rPr lang="en-US" spc="-65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belum</a:t>
            </a:r>
            <a:r>
              <a:rPr lang="en-US" spc="-70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dilakukan</a:t>
            </a:r>
            <a:r>
              <a:rPr lang="en-US" spc="-60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oleh</a:t>
            </a:r>
            <a:r>
              <a:rPr lang="en-US" spc="-75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guru</a:t>
            </a:r>
            <a:r>
              <a:rPr lang="en-US" spc="-75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mata</a:t>
            </a:r>
            <a:r>
              <a:rPr lang="en-US" dirty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dirty="0" err="1" smtClean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pelajaran</a:t>
            </a:r>
            <a:r>
              <a:rPr lang="en-US" dirty="0" smtClean="0">
                <a:latin typeface="Georgia" panose="02040502050405020303" pitchFamily="18" charset="0"/>
                <a:ea typeface="Symbol" panose="05050102010706020507" pitchFamily="18" charset="2"/>
                <a:cs typeface="Symbol" panose="05050102010706020507" pitchFamily="18" charset="2"/>
              </a:rPr>
              <a:t>.</a:t>
            </a:r>
            <a:endParaRPr lang="id-ID" dirty="0" smtClean="0">
              <a:latin typeface="Georgia" panose="02040502050405020303" pitchFamily="18" charset="0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742950" marR="511810" lvl="1" indent="-285750" algn="just">
              <a:lnSpc>
                <a:spcPct val="117000"/>
              </a:lnSpc>
              <a:spcAft>
                <a:spcPts val="0"/>
              </a:spcAft>
              <a:buSzPts val="1100"/>
              <a:buFont typeface="Symbol" panose="05050102010706020507" pitchFamily="18" charset="2"/>
              <a:buChar char=""/>
              <a:tabLst>
                <a:tab pos="1258570" algn="l"/>
              </a:tabLst>
            </a:pP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Khusus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guru BK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tidak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perlu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melakukan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proses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kirim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karena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ketika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guru yang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bersangkutan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menyimpan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otomatis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sikap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catatan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perkembangan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siswa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telah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terkirim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kepada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wali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kelas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49752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240704" y="620688"/>
            <a:ext cx="11593288" cy="169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2135" marR="507365" algn="just">
              <a:lnSpc>
                <a:spcPct val="118000"/>
              </a:lnSpc>
              <a:spcAft>
                <a:spcPts val="0"/>
              </a:spcAft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Selanjutnya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pastikan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bahwa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wali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kelas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melengkapi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yang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diperlukan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yaitu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deskripsi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sikap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data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kehadiran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siswa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data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ekstrakurikuler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data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prestasi</a:t>
            </a:r>
            <a:r>
              <a:rPr lang="en-US" spc="-2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siswa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</a:t>
            </a:r>
            <a:r>
              <a:rPr lang="en-US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catatan</a:t>
            </a:r>
            <a:r>
              <a:rPr lang="en-US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wali</a:t>
            </a:r>
            <a:r>
              <a:rPr lang="en-US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kelas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r>
              <a:rPr lang="en-US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Hal</a:t>
            </a:r>
            <a:r>
              <a:rPr lang="en-US" spc="-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spc="-2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dibahas</a:t>
            </a:r>
            <a:r>
              <a:rPr lang="en-US" spc="-2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lebih</a:t>
            </a:r>
            <a:r>
              <a:rPr lang="en-US" spc="-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lanjut</a:t>
            </a:r>
            <a:r>
              <a:rPr lang="en-US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dalam</a:t>
            </a:r>
            <a:r>
              <a:rPr lang="en-US" spc="-1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panduan</a:t>
            </a:r>
            <a:r>
              <a:rPr lang="en-US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bab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V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tentang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wali</a:t>
            </a:r>
            <a:r>
              <a:rPr lang="en-US" spc="-1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kelas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572135" marR="507365" algn="just">
              <a:lnSpc>
                <a:spcPct val="118000"/>
              </a:lnSpc>
              <a:spcAft>
                <a:spcPts val="0"/>
              </a:spcAft>
            </a:pP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Setelah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semua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lengkap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barulah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proses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cetak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dapat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dilakukan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langkah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sp>
        <p:nvSpPr>
          <p:cNvPr id="3" name="Rectangle 2"/>
          <p:cNvSpPr/>
          <p:nvPr/>
        </p:nvSpPr>
        <p:spPr>
          <a:xfrm>
            <a:off x="381125" y="2319038"/>
            <a:ext cx="5521063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menu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Cetak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Leger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&amp;</a:t>
            </a:r>
            <a:r>
              <a:rPr lang="en-US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&gt;&gt;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Cetak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;</a:t>
            </a: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arenR"/>
            </a:pPr>
            <a:endParaRPr lang="id-ID" dirty="0">
              <a:latin typeface="Georgia" panose="02040502050405020303" pitchFamily="18" charset="0"/>
            </a:endParaRPr>
          </a:p>
        </p:txBody>
      </p:sp>
      <p:pic>
        <p:nvPicPr>
          <p:cNvPr id="4" name="image67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7408" y="2780928"/>
            <a:ext cx="3600400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3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79" y="980728"/>
            <a:ext cx="11821877" cy="518457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4442" y="476672"/>
            <a:ext cx="72657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 startAt="2"/>
            </a:pPr>
            <a:r>
              <a:rPr lang="en-US" dirty="0" err="1"/>
              <a:t>Selanjutnya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tampilan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: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89262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3392" y="332656"/>
            <a:ext cx="26837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u="sng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Keterangan</a:t>
            </a:r>
            <a:r>
              <a:rPr lang="en-US" b="1" u="sng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u="sng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Gambar</a:t>
            </a:r>
            <a:r>
              <a:rPr lang="en-US" b="1" u="sng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b="1" dirty="0"/>
          </a:p>
        </p:txBody>
      </p:sp>
      <p:sp>
        <p:nvSpPr>
          <p:cNvPr id="3" name="Rectangle 2"/>
          <p:cNvSpPr/>
          <p:nvPr/>
        </p:nvSpPr>
        <p:spPr>
          <a:xfrm>
            <a:off x="626305" y="72568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id-ID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Menerapkan Ukuran Kertas</a:t>
            </a:r>
          </a:p>
          <a:p>
            <a:pPr marL="342900" indent="-342900">
              <a:buAutoNum type="arabicPeriod"/>
            </a:pPr>
            <a:r>
              <a:rPr lang="id-ID" dirty="0" smtClean="0">
                <a:latin typeface="Georgia" panose="02040502050405020303" pitchFamily="18" charset="0"/>
              </a:rPr>
              <a:t>Pilih Kelas</a:t>
            </a:r>
          </a:p>
          <a:p>
            <a:pPr marL="342900" indent="-342900">
              <a:buAutoNum type="arabicPeriod"/>
            </a:pPr>
            <a:r>
              <a:rPr lang="id-ID" dirty="0" smtClean="0">
                <a:latin typeface="Georgia" panose="02040502050405020303" pitchFamily="18" charset="0"/>
              </a:rPr>
              <a:t>Pilih Semster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988840"/>
            <a:ext cx="2761344" cy="396044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39816" y="76760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id-ID" dirty="0">
                <a:latin typeface="Georgia" panose="02040502050405020303" pitchFamily="18" charset="0"/>
              </a:rPr>
              <a:t>Kelengkapan Rapor</a:t>
            </a:r>
          </a:p>
          <a:p>
            <a:pPr marL="342900" indent="-342900">
              <a:buAutoNum type="arabicPeriod" startAt="4"/>
            </a:pPr>
            <a:r>
              <a:rPr lang="id-ID" dirty="0">
                <a:latin typeface="Georgia" panose="02040502050405020303" pitchFamily="18" charset="0"/>
              </a:rPr>
              <a:t>Nilai Rapor</a:t>
            </a:r>
          </a:p>
          <a:p>
            <a:pPr marL="342900" indent="-342900">
              <a:buAutoNum type="arabicPeriod" startAt="4"/>
            </a:pPr>
            <a:r>
              <a:rPr lang="id-ID" dirty="0">
                <a:latin typeface="Georgia" panose="02040502050405020303" pitchFamily="18" charset="0"/>
              </a:rPr>
              <a:t>Nilai Tengah Semester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720" y="1988839"/>
            <a:ext cx="2783272" cy="39536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508" y="1988839"/>
            <a:ext cx="2795812" cy="39536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8309" y="1988839"/>
            <a:ext cx="2716323" cy="3960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33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360" y="260648"/>
            <a:ext cx="3829253" cy="430887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id-ID" sz="2200" b="1" dirty="0" smtClean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N. </a:t>
            </a:r>
            <a:r>
              <a:rPr lang="en-US" sz="2200" b="1" dirty="0" err="1" smtClean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Sinkron</a:t>
            </a:r>
            <a:r>
              <a:rPr lang="en-US" sz="2200" b="1" dirty="0" smtClean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 err="1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sz="2200" b="1" spc="-105" dirty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 err="1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endParaRPr lang="id-ID" sz="2200" b="1" dirty="0">
              <a:solidFill>
                <a:schemeClr val="accent3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478" y="786581"/>
            <a:ext cx="114711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Sebelum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melakukan</a:t>
            </a:r>
            <a:r>
              <a:rPr lang="en-US" spc="-1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pengiriman</a:t>
            </a:r>
            <a:r>
              <a:rPr lang="en-US" spc="-1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spc="-12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spc="-1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</a:t>
            </a:r>
            <a:r>
              <a:rPr lang="en-US" spc="-1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</a:t>
            </a:r>
            <a:r>
              <a:rPr lang="en-US" spc="-1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perlu</a:t>
            </a:r>
            <a:r>
              <a:rPr lang="en-US" spc="-1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diperhatikan</a:t>
            </a:r>
            <a:r>
              <a:rPr lang="en-US" spc="-12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hal-hal</a:t>
            </a:r>
            <a:r>
              <a:rPr lang="en-US" spc="-1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spc="-1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372125" y="1127214"/>
            <a:ext cx="105594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Pastikan</a:t>
            </a:r>
            <a:r>
              <a:rPr lang="en-US" spc="-1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semua</a:t>
            </a:r>
            <a:r>
              <a:rPr lang="en-US" spc="-1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spc="-12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spc="-1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semester</a:t>
            </a:r>
            <a:r>
              <a:rPr lang="en-US" spc="-1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tersebut</a:t>
            </a:r>
            <a:r>
              <a:rPr lang="en-US" spc="-12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telah</a:t>
            </a:r>
            <a:r>
              <a:rPr lang="en-US" spc="-1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terisi</a:t>
            </a:r>
            <a:r>
              <a:rPr lang="en-US" spc="-12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spc="-1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seluruh</a:t>
            </a:r>
            <a:r>
              <a:rPr lang="en-US" spc="-1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siswa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Pastikan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erapor</a:t>
            </a:r>
            <a:r>
              <a:rPr lang="en-US" dirty="0"/>
              <a:t> </a:t>
            </a:r>
            <a:r>
              <a:rPr lang="en-US" dirty="0" err="1"/>
              <a:t>terhubung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Dapodik</a:t>
            </a:r>
            <a:r>
              <a:rPr lang="en-US" dirty="0"/>
              <a:t>.</a:t>
            </a:r>
            <a:endParaRPr lang="id-ID" dirty="0"/>
          </a:p>
        </p:txBody>
      </p:sp>
      <p:sp>
        <p:nvSpPr>
          <p:cNvPr id="6" name="Rectangle 5"/>
          <p:cNvSpPr/>
          <p:nvPr/>
        </p:nvSpPr>
        <p:spPr>
          <a:xfrm>
            <a:off x="556970" y="1735303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Adapun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langkah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mengirim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lokal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sp>
        <p:nvSpPr>
          <p:cNvPr id="7" name="object 3"/>
          <p:cNvSpPr/>
          <p:nvPr/>
        </p:nvSpPr>
        <p:spPr>
          <a:xfrm>
            <a:off x="329979" y="2294571"/>
            <a:ext cx="1828800" cy="8204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4"/>
          <p:cNvSpPr/>
          <p:nvPr/>
        </p:nvSpPr>
        <p:spPr>
          <a:xfrm>
            <a:off x="2461038" y="2126932"/>
            <a:ext cx="4572000" cy="2286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"/>
          <p:cNvSpPr/>
          <p:nvPr/>
        </p:nvSpPr>
        <p:spPr>
          <a:xfrm>
            <a:off x="7335299" y="2350452"/>
            <a:ext cx="4592320" cy="15316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6"/>
          <p:cNvSpPr/>
          <p:nvPr/>
        </p:nvSpPr>
        <p:spPr>
          <a:xfrm>
            <a:off x="7219381" y="4091327"/>
            <a:ext cx="4589780" cy="20574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7"/>
          <p:cNvSpPr/>
          <p:nvPr/>
        </p:nvSpPr>
        <p:spPr>
          <a:xfrm>
            <a:off x="804150" y="4566306"/>
            <a:ext cx="4846320" cy="164591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8"/>
          <p:cNvSpPr txBox="1"/>
          <p:nvPr/>
        </p:nvSpPr>
        <p:spPr>
          <a:xfrm>
            <a:off x="4837671" y="5892186"/>
            <a:ext cx="309880" cy="368300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3429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70"/>
              </a:spcBef>
            </a:pP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5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9"/>
          <p:cNvSpPr/>
          <p:nvPr/>
        </p:nvSpPr>
        <p:spPr>
          <a:xfrm>
            <a:off x="8851678" y="3186112"/>
            <a:ext cx="256540" cy="307340"/>
          </a:xfrm>
          <a:custGeom>
            <a:avLst/>
            <a:gdLst/>
            <a:ahLst/>
            <a:cxnLst/>
            <a:rect l="l" t="t" r="r" b="b"/>
            <a:pathLst>
              <a:path w="256540" h="307339">
                <a:moveTo>
                  <a:pt x="0" y="307339"/>
                </a:moveTo>
                <a:lnTo>
                  <a:pt x="256540" y="307339"/>
                </a:lnTo>
                <a:lnTo>
                  <a:pt x="256540" y="0"/>
                </a:lnTo>
                <a:lnTo>
                  <a:pt x="0" y="0"/>
                </a:lnTo>
                <a:lnTo>
                  <a:pt x="0" y="307339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0"/>
          <p:cNvSpPr txBox="1"/>
          <p:nvPr/>
        </p:nvSpPr>
        <p:spPr>
          <a:xfrm>
            <a:off x="8932324" y="3209606"/>
            <a:ext cx="12382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1"/>
          <p:cNvSpPr/>
          <p:nvPr/>
        </p:nvSpPr>
        <p:spPr>
          <a:xfrm>
            <a:off x="11440103" y="5505034"/>
            <a:ext cx="256540" cy="307340"/>
          </a:xfrm>
          <a:custGeom>
            <a:avLst/>
            <a:gdLst/>
            <a:ahLst/>
            <a:cxnLst/>
            <a:rect l="l" t="t" r="r" b="b"/>
            <a:pathLst>
              <a:path w="256540" h="307339">
                <a:moveTo>
                  <a:pt x="0" y="307340"/>
                </a:moveTo>
                <a:lnTo>
                  <a:pt x="256540" y="307340"/>
                </a:lnTo>
                <a:lnTo>
                  <a:pt x="256540" y="0"/>
                </a:lnTo>
                <a:lnTo>
                  <a:pt x="0" y="0"/>
                </a:lnTo>
                <a:lnTo>
                  <a:pt x="0" y="30734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2"/>
          <p:cNvSpPr txBox="1"/>
          <p:nvPr/>
        </p:nvSpPr>
        <p:spPr>
          <a:xfrm>
            <a:off x="11521129" y="5530434"/>
            <a:ext cx="12382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7" name="object 13"/>
          <p:cNvSpPr txBox="1"/>
          <p:nvPr/>
        </p:nvSpPr>
        <p:spPr>
          <a:xfrm>
            <a:off x="1843819" y="2294571"/>
            <a:ext cx="309880" cy="368300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32384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54"/>
              </a:spcBef>
            </a:pP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4"/>
          <p:cNvSpPr/>
          <p:nvPr/>
        </p:nvSpPr>
        <p:spPr>
          <a:xfrm>
            <a:off x="3827559" y="4138612"/>
            <a:ext cx="254000" cy="307340"/>
          </a:xfrm>
          <a:custGeom>
            <a:avLst/>
            <a:gdLst/>
            <a:ahLst/>
            <a:cxnLst/>
            <a:rect l="l" t="t" r="r" b="b"/>
            <a:pathLst>
              <a:path w="254000" h="307339">
                <a:moveTo>
                  <a:pt x="0" y="307339"/>
                </a:moveTo>
                <a:lnTo>
                  <a:pt x="254000" y="307339"/>
                </a:lnTo>
                <a:lnTo>
                  <a:pt x="254000" y="0"/>
                </a:lnTo>
                <a:lnTo>
                  <a:pt x="0" y="0"/>
                </a:lnTo>
                <a:lnTo>
                  <a:pt x="0" y="307339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5"/>
          <p:cNvSpPr txBox="1"/>
          <p:nvPr/>
        </p:nvSpPr>
        <p:spPr>
          <a:xfrm>
            <a:off x="396654" y="4155330"/>
            <a:ext cx="450532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889000" algn="r">
              <a:lnSpc>
                <a:spcPct val="100000"/>
              </a:lnSpc>
              <a:spcBef>
                <a:spcPts val="100"/>
              </a:spcBef>
            </a:pPr>
            <a:r>
              <a:rPr sz="1400" spc="-10" dirty="0" smtClean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1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3227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67408" y="548680"/>
            <a:ext cx="94330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Setelah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proses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selesai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klik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tombol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Kembali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kembali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dashboard</a:t>
            </a:r>
            <a:r>
              <a:rPr lang="en-US" i="1" spc="-65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admin</a:t>
            </a:r>
            <a:endParaRPr lang="id-ID" dirty="0"/>
          </a:p>
        </p:txBody>
      </p:sp>
      <p:sp>
        <p:nvSpPr>
          <p:cNvPr id="7" name="Rectangle 6"/>
          <p:cNvSpPr/>
          <p:nvPr/>
        </p:nvSpPr>
        <p:spPr>
          <a:xfrm>
            <a:off x="767408" y="1052736"/>
            <a:ext cx="9828468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66675">
              <a:spcBef>
                <a:spcPts val="140"/>
              </a:spcBef>
              <a:spcAft>
                <a:spcPts val="0"/>
              </a:spcAft>
            </a:pPr>
            <a:r>
              <a:rPr lang="en-US" b="1" u="sng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Perhatian</a:t>
            </a:r>
            <a:r>
              <a:rPr lang="en-US" b="1" u="sng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b="1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b="1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b="1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b="1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USBN</a:t>
            </a:r>
            <a:r>
              <a:rPr lang="en-US" b="1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</a:t>
            </a:r>
            <a:r>
              <a:rPr lang="en-US" b="1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sudah</a:t>
            </a:r>
            <a:r>
              <a:rPr lang="en-US" b="1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dikirim</a:t>
            </a:r>
            <a:r>
              <a:rPr lang="en-US" b="1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</a:t>
            </a:r>
            <a:r>
              <a:rPr lang="en-US" b="1" spc="-2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server</a:t>
            </a:r>
            <a:r>
              <a:rPr lang="en-US" b="1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b="1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otomatis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terkunci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hanya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dapat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diperbaharui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jika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tersebut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belum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disinkron</a:t>
            </a:r>
            <a:r>
              <a:rPr lang="en-US" b="1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</a:t>
            </a:r>
            <a:r>
              <a:rPr lang="en-US" b="1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server</a:t>
            </a:r>
            <a:r>
              <a:rPr lang="en-US" b="1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pusat</a:t>
            </a:r>
            <a:r>
              <a:rPr lang="en-US" b="1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  <p:sp>
        <p:nvSpPr>
          <p:cNvPr id="8" name="Rectangle 7"/>
          <p:cNvSpPr/>
          <p:nvPr/>
        </p:nvSpPr>
        <p:spPr>
          <a:xfrm>
            <a:off x="767408" y="2492896"/>
            <a:ext cx="105851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melihat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yang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terkirim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server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lokal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lakukan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langkah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sp>
        <p:nvSpPr>
          <p:cNvPr id="9" name="Rectangle 8"/>
          <p:cNvSpPr/>
          <p:nvPr/>
        </p:nvSpPr>
        <p:spPr>
          <a:xfrm>
            <a:off x="767408" y="2896864"/>
            <a:ext cx="970009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menu “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Cek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Data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spc="-1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”;</a:t>
            </a: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id-ID" dirty="0" smtClean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id-ID" dirty="0">
              <a:latin typeface="Georgia" panose="02040502050405020303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Pilih</a:t>
            </a:r>
            <a:r>
              <a:rPr lang="en-US" dirty="0"/>
              <a:t> menu “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Rapor</a:t>
            </a:r>
            <a:r>
              <a:rPr lang="en-US" dirty="0"/>
              <a:t> </a:t>
            </a:r>
            <a:r>
              <a:rPr lang="en-US" dirty="0" err="1"/>
              <a:t>Dapodik</a:t>
            </a:r>
            <a:r>
              <a:rPr lang="en-US" dirty="0"/>
              <a:t>”;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keterampilan</a:t>
            </a:r>
            <a:r>
              <a:rPr lang="en-US" dirty="0" smtClean="0"/>
              <a:t>.</a:t>
            </a:r>
            <a:endParaRPr lang="id-ID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Pilih</a:t>
            </a:r>
            <a:r>
              <a:rPr lang="en-US" dirty="0"/>
              <a:t> menu “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Sikap</a:t>
            </a:r>
            <a:r>
              <a:rPr lang="en-US" dirty="0"/>
              <a:t> </a:t>
            </a:r>
            <a:r>
              <a:rPr lang="en-US" dirty="0" err="1"/>
              <a:t>Dapodik</a:t>
            </a:r>
            <a:r>
              <a:rPr lang="en-US" dirty="0"/>
              <a:t>”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sikap</a:t>
            </a:r>
            <a:r>
              <a:rPr lang="en-US" dirty="0" smtClean="0"/>
              <a:t>.</a:t>
            </a:r>
            <a:endParaRPr lang="id-ID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Pilih</a:t>
            </a:r>
            <a:r>
              <a:rPr lang="en-US" dirty="0"/>
              <a:t> menu “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Ekstra</a:t>
            </a:r>
            <a:r>
              <a:rPr lang="en-US" dirty="0"/>
              <a:t> </a:t>
            </a:r>
            <a:r>
              <a:rPr lang="en-US" dirty="0" err="1"/>
              <a:t>Dapodik</a:t>
            </a:r>
            <a:r>
              <a:rPr lang="en-US" dirty="0"/>
              <a:t>”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ekstrakurikuler</a:t>
            </a:r>
            <a:r>
              <a:rPr lang="en-US" dirty="0" smtClean="0"/>
              <a:t>”</a:t>
            </a:r>
            <a:endParaRPr lang="id-ID" dirty="0" smtClean="0"/>
          </a:p>
          <a:p>
            <a:endParaRPr lang="id-ID" dirty="0"/>
          </a:p>
        </p:txBody>
      </p:sp>
      <p:pic>
        <p:nvPicPr>
          <p:cNvPr id="11" name="image78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71464" y="3284984"/>
            <a:ext cx="1807845" cy="119062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66161" y="5589240"/>
            <a:ext cx="100347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Setelah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e-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dikirim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server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lokal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tugas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mengirimkan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server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pusat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menjadi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wewenang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admin/operator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melalui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proses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sinkronisasi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582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7368" y="260648"/>
            <a:ext cx="3869008" cy="430887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en-US" sz="2200" b="1" i="1" dirty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Backup </a:t>
            </a:r>
            <a:r>
              <a:rPr lang="en-US" sz="2200" b="1" dirty="0" err="1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sz="2200" b="1" dirty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i="1" dirty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Restore</a:t>
            </a:r>
            <a:r>
              <a:rPr lang="en-US" sz="2200" b="1" i="1" spc="-95" dirty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endParaRPr lang="id-ID" sz="2200" dirty="0">
              <a:solidFill>
                <a:schemeClr val="accent3"/>
              </a:solidFill>
            </a:endParaRPr>
          </a:p>
        </p:txBody>
      </p:sp>
      <p:pic>
        <p:nvPicPr>
          <p:cNvPr id="3" name="image80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7368" y="1278353"/>
            <a:ext cx="2571441" cy="194421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39616" y="1278353"/>
            <a:ext cx="3391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215680" y="1280716"/>
            <a:ext cx="4408487" cy="2019300"/>
            <a:chOff x="2928" y="463"/>
            <a:chExt cx="6941" cy="3181"/>
          </a:xfrm>
        </p:grpSpPr>
        <p:pic>
          <p:nvPicPr>
            <p:cNvPr id="22531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8" y="462"/>
              <a:ext cx="6941" cy="31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8440" y="3039"/>
              <a:ext cx="1190" cy="589"/>
            </a:xfrm>
            <a:custGeom>
              <a:avLst/>
              <a:gdLst>
                <a:gd name="T0" fmla="+- 0 9035 8440"/>
                <a:gd name="T1" fmla="*/ T0 w 1190"/>
                <a:gd name="T2" fmla="+- 0 3040 3040"/>
                <a:gd name="T3" fmla="*/ 3040 h 589"/>
                <a:gd name="T4" fmla="+- 0 8938 8440"/>
                <a:gd name="T5" fmla="*/ T4 w 1190"/>
                <a:gd name="T6" fmla="+- 0 3044 3040"/>
                <a:gd name="T7" fmla="*/ 3044 h 589"/>
                <a:gd name="T8" fmla="+- 0 8847 8440"/>
                <a:gd name="T9" fmla="*/ T8 w 1190"/>
                <a:gd name="T10" fmla="+- 0 3055 3040"/>
                <a:gd name="T11" fmla="*/ 3055 h 589"/>
                <a:gd name="T12" fmla="+- 0 8762 8440"/>
                <a:gd name="T13" fmla="*/ T12 w 1190"/>
                <a:gd name="T14" fmla="+- 0 3073 3040"/>
                <a:gd name="T15" fmla="*/ 3073 h 589"/>
                <a:gd name="T16" fmla="+- 0 8684 8440"/>
                <a:gd name="T17" fmla="*/ T16 w 1190"/>
                <a:gd name="T18" fmla="+- 0 3097 3040"/>
                <a:gd name="T19" fmla="*/ 3097 h 589"/>
                <a:gd name="T20" fmla="+- 0 8614 8440"/>
                <a:gd name="T21" fmla="*/ T20 w 1190"/>
                <a:gd name="T22" fmla="+- 0 3126 3040"/>
                <a:gd name="T23" fmla="*/ 3126 h 589"/>
                <a:gd name="T24" fmla="+- 0 8555 8440"/>
                <a:gd name="T25" fmla="*/ T24 w 1190"/>
                <a:gd name="T26" fmla="+- 0 3161 3040"/>
                <a:gd name="T27" fmla="*/ 3161 h 589"/>
                <a:gd name="T28" fmla="+- 0 8506 8440"/>
                <a:gd name="T29" fmla="*/ T28 w 1190"/>
                <a:gd name="T30" fmla="+- 0 3199 3040"/>
                <a:gd name="T31" fmla="*/ 3199 h 589"/>
                <a:gd name="T32" fmla="+- 0 8448 8440"/>
                <a:gd name="T33" fmla="*/ T32 w 1190"/>
                <a:gd name="T34" fmla="+- 0 3287 3040"/>
                <a:gd name="T35" fmla="*/ 3287 h 589"/>
                <a:gd name="T36" fmla="+- 0 8440 8440"/>
                <a:gd name="T37" fmla="*/ T36 w 1190"/>
                <a:gd name="T38" fmla="+- 0 3335 3040"/>
                <a:gd name="T39" fmla="*/ 3335 h 589"/>
                <a:gd name="T40" fmla="+- 0 8448 8440"/>
                <a:gd name="T41" fmla="*/ T40 w 1190"/>
                <a:gd name="T42" fmla="+- 0 3382 3040"/>
                <a:gd name="T43" fmla="*/ 3382 h 589"/>
                <a:gd name="T44" fmla="+- 0 8506 8440"/>
                <a:gd name="T45" fmla="*/ T44 w 1190"/>
                <a:gd name="T46" fmla="+- 0 3470 3040"/>
                <a:gd name="T47" fmla="*/ 3470 h 589"/>
                <a:gd name="T48" fmla="+- 0 8555 8440"/>
                <a:gd name="T49" fmla="*/ T48 w 1190"/>
                <a:gd name="T50" fmla="+- 0 3508 3040"/>
                <a:gd name="T51" fmla="*/ 3508 h 589"/>
                <a:gd name="T52" fmla="+- 0 8614 8440"/>
                <a:gd name="T53" fmla="*/ T52 w 1190"/>
                <a:gd name="T54" fmla="+- 0 3543 3040"/>
                <a:gd name="T55" fmla="*/ 3543 h 589"/>
                <a:gd name="T56" fmla="+- 0 8684 8440"/>
                <a:gd name="T57" fmla="*/ T56 w 1190"/>
                <a:gd name="T58" fmla="+- 0 3572 3040"/>
                <a:gd name="T59" fmla="*/ 3572 h 589"/>
                <a:gd name="T60" fmla="+- 0 8762 8440"/>
                <a:gd name="T61" fmla="*/ T60 w 1190"/>
                <a:gd name="T62" fmla="+- 0 3596 3040"/>
                <a:gd name="T63" fmla="*/ 3596 h 589"/>
                <a:gd name="T64" fmla="+- 0 8847 8440"/>
                <a:gd name="T65" fmla="*/ T64 w 1190"/>
                <a:gd name="T66" fmla="+- 0 3614 3040"/>
                <a:gd name="T67" fmla="*/ 3614 h 589"/>
                <a:gd name="T68" fmla="+- 0 8938 8440"/>
                <a:gd name="T69" fmla="*/ T68 w 1190"/>
                <a:gd name="T70" fmla="+- 0 3625 3040"/>
                <a:gd name="T71" fmla="*/ 3625 h 589"/>
                <a:gd name="T72" fmla="+- 0 9035 8440"/>
                <a:gd name="T73" fmla="*/ T72 w 1190"/>
                <a:gd name="T74" fmla="+- 0 3629 3040"/>
                <a:gd name="T75" fmla="*/ 3629 h 589"/>
                <a:gd name="T76" fmla="+- 0 9132 8440"/>
                <a:gd name="T77" fmla="*/ T76 w 1190"/>
                <a:gd name="T78" fmla="+- 0 3625 3040"/>
                <a:gd name="T79" fmla="*/ 3625 h 589"/>
                <a:gd name="T80" fmla="+- 0 9223 8440"/>
                <a:gd name="T81" fmla="*/ T80 w 1190"/>
                <a:gd name="T82" fmla="+- 0 3614 3040"/>
                <a:gd name="T83" fmla="*/ 3614 h 589"/>
                <a:gd name="T84" fmla="+- 0 9308 8440"/>
                <a:gd name="T85" fmla="*/ T84 w 1190"/>
                <a:gd name="T86" fmla="+- 0 3596 3040"/>
                <a:gd name="T87" fmla="*/ 3596 h 589"/>
                <a:gd name="T88" fmla="+- 0 9386 8440"/>
                <a:gd name="T89" fmla="*/ T88 w 1190"/>
                <a:gd name="T90" fmla="+- 0 3572 3040"/>
                <a:gd name="T91" fmla="*/ 3572 h 589"/>
                <a:gd name="T92" fmla="+- 0 9456 8440"/>
                <a:gd name="T93" fmla="*/ T92 w 1190"/>
                <a:gd name="T94" fmla="+- 0 3543 3040"/>
                <a:gd name="T95" fmla="*/ 3543 h 589"/>
                <a:gd name="T96" fmla="+- 0 9515 8440"/>
                <a:gd name="T97" fmla="*/ T96 w 1190"/>
                <a:gd name="T98" fmla="+- 0 3508 3040"/>
                <a:gd name="T99" fmla="*/ 3508 h 589"/>
                <a:gd name="T100" fmla="+- 0 9564 8440"/>
                <a:gd name="T101" fmla="*/ T100 w 1190"/>
                <a:gd name="T102" fmla="+- 0 3470 3040"/>
                <a:gd name="T103" fmla="*/ 3470 h 589"/>
                <a:gd name="T104" fmla="+- 0 9622 8440"/>
                <a:gd name="T105" fmla="*/ T104 w 1190"/>
                <a:gd name="T106" fmla="+- 0 3382 3040"/>
                <a:gd name="T107" fmla="*/ 3382 h 589"/>
                <a:gd name="T108" fmla="+- 0 9630 8440"/>
                <a:gd name="T109" fmla="*/ T108 w 1190"/>
                <a:gd name="T110" fmla="+- 0 3335 3040"/>
                <a:gd name="T111" fmla="*/ 3335 h 589"/>
                <a:gd name="T112" fmla="+- 0 9622 8440"/>
                <a:gd name="T113" fmla="*/ T112 w 1190"/>
                <a:gd name="T114" fmla="+- 0 3287 3040"/>
                <a:gd name="T115" fmla="*/ 3287 h 589"/>
                <a:gd name="T116" fmla="+- 0 9564 8440"/>
                <a:gd name="T117" fmla="*/ T116 w 1190"/>
                <a:gd name="T118" fmla="+- 0 3199 3040"/>
                <a:gd name="T119" fmla="*/ 3199 h 589"/>
                <a:gd name="T120" fmla="+- 0 9515 8440"/>
                <a:gd name="T121" fmla="*/ T120 w 1190"/>
                <a:gd name="T122" fmla="+- 0 3161 3040"/>
                <a:gd name="T123" fmla="*/ 3161 h 589"/>
                <a:gd name="T124" fmla="+- 0 9456 8440"/>
                <a:gd name="T125" fmla="*/ T124 w 1190"/>
                <a:gd name="T126" fmla="+- 0 3126 3040"/>
                <a:gd name="T127" fmla="*/ 3126 h 589"/>
                <a:gd name="T128" fmla="+- 0 9386 8440"/>
                <a:gd name="T129" fmla="*/ T128 w 1190"/>
                <a:gd name="T130" fmla="+- 0 3097 3040"/>
                <a:gd name="T131" fmla="*/ 3097 h 589"/>
                <a:gd name="T132" fmla="+- 0 9308 8440"/>
                <a:gd name="T133" fmla="*/ T132 w 1190"/>
                <a:gd name="T134" fmla="+- 0 3073 3040"/>
                <a:gd name="T135" fmla="*/ 3073 h 589"/>
                <a:gd name="T136" fmla="+- 0 9223 8440"/>
                <a:gd name="T137" fmla="*/ T136 w 1190"/>
                <a:gd name="T138" fmla="+- 0 3055 3040"/>
                <a:gd name="T139" fmla="*/ 3055 h 589"/>
                <a:gd name="T140" fmla="+- 0 9132 8440"/>
                <a:gd name="T141" fmla="*/ T140 w 1190"/>
                <a:gd name="T142" fmla="+- 0 3044 3040"/>
                <a:gd name="T143" fmla="*/ 3044 h 589"/>
                <a:gd name="T144" fmla="+- 0 9035 8440"/>
                <a:gd name="T145" fmla="*/ T144 w 1190"/>
                <a:gd name="T146" fmla="+- 0 3040 3040"/>
                <a:gd name="T147" fmla="*/ 3040 h 5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</a:cxnLst>
              <a:rect l="0" t="0" r="r" b="b"/>
              <a:pathLst>
                <a:path w="1190" h="589">
                  <a:moveTo>
                    <a:pt x="595" y="0"/>
                  </a:moveTo>
                  <a:lnTo>
                    <a:pt x="498" y="4"/>
                  </a:lnTo>
                  <a:lnTo>
                    <a:pt x="407" y="15"/>
                  </a:lnTo>
                  <a:lnTo>
                    <a:pt x="322" y="33"/>
                  </a:lnTo>
                  <a:lnTo>
                    <a:pt x="244" y="57"/>
                  </a:lnTo>
                  <a:lnTo>
                    <a:pt x="174" y="86"/>
                  </a:lnTo>
                  <a:lnTo>
                    <a:pt x="115" y="121"/>
                  </a:lnTo>
                  <a:lnTo>
                    <a:pt x="66" y="159"/>
                  </a:lnTo>
                  <a:lnTo>
                    <a:pt x="8" y="247"/>
                  </a:lnTo>
                  <a:lnTo>
                    <a:pt x="0" y="295"/>
                  </a:lnTo>
                  <a:lnTo>
                    <a:pt x="8" y="342"/>
                  </a:lnTo>
                  <a:lnTo>
                    <a:pt x="66" y="430"/>
                  </a:lnTo>
                  <a:lnTo>
                    <a:pt x="115" y="468"/>
                  </a:lnTo>
                  <a:lnTo>
                    <a:pt x="174" y="503"/>
                  </a:lnTo>
                  <a:lnTo>
                    <a:pt x="244" y="532"/>
                  </a:lnTo>
                  <a:lnTo>
                    <a:pt x="322" y="556"/>
                  </a:lnTo>
                  <a:lnTo>
                    <a:pt x="407" y="574"/>
                  </a:lnTo>
                  <a:lnTo>
                    <a:pt x="498" y="585"/>
                  </a:lnTo>
                  <a:lnTo>
                    <a:pt x="595" y="589"/>
                  </a:lnTo>
                  <a:lnTo>
                    <a:pt x="692" y="585"/>
                  </a:lnTo>
                  <a:lnTo>
                    <a:pt x="783" y="574"/>
                  </a:lnTo>
                  <a:lnTo>
                    <a:pt x="868" y="556"/>
                  </a:lnTo>
                  <a:lnTo>
                    <a:pt x="946" y="532"/>
                  </a:lnTo>
                  <a:lnTo>
                    <a:pt x="1016" y="503"/>
                  </a:lnTo>
                  <a:lnTo>
                    <a:pt x="1075" y="468"/>
                  </a:lnTo>
                  <a:lnTo>
                    <a:pt x="1124" y="430"/>
                  </a:lnTo>
                  <a:lnTo>
                    <a:pt x="1182" y="342"/>
                  </a:lnTo>
                  <a:lnTo>
                    <a:pt x="1190" y="295"/>
                  </a:lnTo>
                  <a:lnTo>
                    <a:pt x="1182" y="247"/>
                  </a:lnTo>
                  <a:lnTo>
                    <a:pt x="1124" y="159"/>
                  </a:lnTo>
                  <a:lnTo>
                    <a:pt x="1075" y="121"/>
                  </a:lnTo>
                  <a:lnTo>
                    <a:pt x="1016" y="86"/>
                  </a:lnTo>
                  <a:lnTo>
                    <a:pt x="946" y="57"/>
                  </a:lnTo>
                  <a:lnTo>
                    <a:pt x="868" y="33"/>
                  </a:lnTo>
                  <a:lnTo>
                    <a:pt x="783" y="15"/>
                  </a:lnTo>
                  <a:lnTo>
                    <a:pt x="692" y="4"/>
                  </a:lnTo>
                  <a:lnTo>
                    <a:pt x="595" y="0"/>
                  </a:lnTo>
                  <a:close/>
                </a:path>
              </a:pathLst>
            </a:custGeom>
            <a:noFill/>
            <a:ln w="19050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8" name="Rectangle 7"/>
          <p:cNvSpPr/>
          <p:nvPr/>
        </p:nvSpPr>
        <p:spPr>
          <a:xfrm>
            <a:off x="6924865" y="1421511"/>
            <a:ext cx="3391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9" name="image82.jpe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752184" y="1217280"/>
            <a:ext cx="3998629" cy="225512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1316228" y="1421511"/>
            <a:ext cx="3391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407368" y="3429149"/>
            <a:ext cx="3032125" cy="3024187"/>
            <a:chOff x="2880" y="286"/>
            <a:chExt cx="4776" cy="4762"/>
          </a:xfrm>
        </p:grpSpPr>
        <p:pic>
          <p:nvPicPr>
            <p:cNvPr id="22534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85"/>
              <a:ext cx="4776" cy="4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6499" y="4483"/>
              <a:ext cx="1089" cy="526"/>
            </a:xfrm>
            <a:custGeom>
              <a:avLst/>
              <a:gdLst>
                <a:gd name="T0" fmla="+- 0 7043 6499"/>
                <a:gd name="T1" fmla="*/ T0 w 1089"/>
                <a:gd name="T2" fmla="+- 0 4484 4484"/>
                <a:gd name="T3" fmla="*/ 4484 h 526"/>
                <a:gd name="T4" fmla="+- 0 6946 6499"/>
                <a:gd name="T5" fmla="*/ T4 w 1089"/>
                <a:gd name="T6" fmla="+- 0 4488 4484"/>
                <a:gd name="T7" fmla="*/ 4488 h 526"/>
                <a:gd name="T8" fmla="+- 0 6853 6499"/>
                <a:gd name="T9" fmla="*/ T8 w 1089"/>
                <a:gd name="T10" fmla="+- 0 4500 4484"/>
                <a:gd name="T11" fmla="*/ 4500 h 526"/>
                <a:gd name="T12" fmla="+- 0 6769 6499"/>
                <a:gd name="T13" fmla="*/ T12 w 1089"/>
                <a:gd name="T14" fmla="+- 0 4520 4484"/>
                <a:gd name="T15" fmla="*/ 4520 h 526"/>
                <a:gd name="T16" fmla="+- 0 6693 6499"/>
                <a:gd name="T17" fmla="*/ T16 w 1089"/>
                <a:gd name="T18" fmla="+- 0 4546 4484"/>
                <a:gd name="T19" fmla="*/ 4546 h 526"/>
                <a:gd name="T20" fmla="+- 0 6627 6499"/>
                <a:gd name="T21" fmla="*/ T20 w 1089"/>
                <a:gd name="T22" fmla="+- 0 4578 4484"/>
                <a:gd name="T23" fmla="*/ 4578 h 526"/>
                <a:gd name="T24" fmla="+- 0 6573 6499"/>
                <a:gd name="T25" fmla="*/ T24 w 1089"/>
                <a:gd name="T26" fmla="+- 0 4614 4484"/>
                <a:gd name="T27" fmla="*/ 4614 h 526"/>
                <a:gd name="T28" fmla="+- 0 6508 6499"/>
                <a:gd name="T29" fmla="*/ T28 w 1089"/>
                <a:gd name="T30" fmla="+- 0 4700 4484"/>
                <a:gd name="T31" fmla="*/ 4700 h 526"/>
                <a:gd name="T32" fmla="+- 0 6499 6499"/>
                <a:gd name="T33" fmla="*/ T32 w 1089"/>
                <a:gd name="T34" fmla="+- 0 4747 4484"/>
                <a:gd name="T35" fmla="*/ 4747 h 526"/>
                <a:gd name="T36" fmla="+- 0 6508 6499"/>
                <a:gd name="T37" fmla="*/ T36 w 1089"/>
                <a:gd name="T38" fmla="+- 0 4794 4484"/>
                <a:gd name="T39" fmla="*/ 4794 h 526"/>
                <a:gd name="T40" fmla="+- 0 6573 6499"/>
                <a:gd name="T41" fmla="*/ T40 w 1089"/>
                <a:gd name="T42" fmla="+- 0 4880 4484"/>
                <a:gd name="T43" fmla="*/ 4880 h 526"/>
                <a:gd name="T44" fmla="+- 0 6627 6499"/>
                <a:gd name="T45" fmla="*/ T44 w 1089"/>
                <a:gd name="T46" fmla="+- 0 4916 4484"/>
                <a:gd name="T47" fmla="*/ 4916 h 526"/>
                <a:gd name="T48" fmla="+- 0 6693 6499"/>
                <a:gd name="T49" fmla="*/ T48 w 1089"/>
                <a:gd name="T50" fmla="+- 0 4948 4484"/>
                <a:gd name="T51" fmla="*/ 4948 h 526"/>
                <a:gd name="T52" fmla="+- 0 6769 6499"/>
                <a:gd name="T53" fmla="*/ T52 w 1089"/>
                <a:gd name="T54" fmla="+- 0 4974 4484"/>
                <a:gd name="T55" fmla="*/ 4974 h 526"/>
                <a:gd name="T56" fmla="+- 0 6853 6499"/>
                <a:gd name="T57" fmla="*/ T56 w 1089"/>
                <a:gd name="T58" fmla="+- 0 4993 4484"/>
                <a:gd name="T59" fmla="*/ 4993 h 526"/>
                <a:gd name="T60" fmla="+- 0 6946 6499"/>
                <a:gd name="T61" fmla="*/ T60 w 1089"/>
                <a:gd name="T62" fmla="+- 0 5006 4484"/>
                <a:gd name="T63" fmla="*/ 5006 h 526"/>
                <a:gd name="T64" fmla="+- 0 7043 6499"/>
                <a:gd name="T65" fmla="*/ T64 w 1089"/>
                <a:gd name="T66" fmla="+- 0 5010 4484"/>
                <a:gd name="T67" fmla="*/ 5010 h 526"/>
                <a:gd name="T68" fmla="+- 0 7141 6499"/>
                <a:gd name="T69" fmla="*/ T68 w 1089"/>
                <a:gd name="T70" fmla="+- 0 5006 4484"/>
                <a:gd name="T71" fmla="*/ 5006 h 526"/>
                <a:gd name="T72" fmla="+- 0 7233 6499"/>
                <a:gd name="T73" fmla="*/ T72 w 1089"/>
                <a:gd name="T74" fmla="+- 0 4993 4484"/>
                <a:gd name="T75" fmla="*/ 4993 h 526"/>
                <a:gd name="T76" fmla="+- 0 7318 6499"/>
                <a:gd name="T77" fmla="*/ T76 w 1089"/>
                <a:gd name="T78" fmla="+- 0 4974 4484"/>
                <a:gd name="T79" fmla="*/ 4974 h 526"/>
                <a:gd name="T80" fmla="+- 0 7394 6499"/>
                <a:gd name="T81" fmla="*/ T80 w 1089"/>
                <a:gd name="T82" fmla="+- 0 4948 4484"/>
                <a:gd name="T83" fmla="*/ 4948 h 526"/>
                <a:gd name="T84" fmla="+- 0 7460 6499"/>
                <a:gd name="T85" fmla="*/ T84 w 1089"/>
                <a:gd name="T86" fmla="+- 0 4916 4484"/>
                <a:gd name="T87" fmla="*/ 4916 h 526"/>
                <a:gd name="T88" fmla="+- 0 7514 6499"/>
                <a:gd name="T89" fmla="*/ T88 w 1089"/>
                <a:gd name="T90" fmla="+- 0 4880 4484"/>
                <a:gd name="T91" fmla="*/ 4880 h 526"/>
                <a:gd name="T92" fmla="+- 0 7579 6499"/>
                <a:gd name="T93" fmla="*/ T92 w 1089"/>
                <a:gd name="T94" fmla="+- 0 4794 4484"/>
                <a:gd name="T95" fmla="*/ 4794 h 526"/>
                <a:gd name="T96" fmla="+- 0 7588 6499"/>
                <a:gd name="T97" fmla="*/ T96 w 1089"/>
                <a:gd name="T98" fmla="+- 0 4747 4484"/>
                <a:gd name="T99" fmla="*/ 4747 h 526"/>
                <a:gd name="T100" fmla="+- 0 7579 6499"/>
                <a:gd name="T101" fmla="*/ T100 w 1089"/>
                <a:gd name="T102" fmla="+- 0 4700 4484"/>
                <a:gd name="T103" fmla="*/ 4700 h 526"/>
                <a:gd name="T104" fmla="+- 0 7514 6499"/>
                <a:gd name="T105" fmla="*/ T104 w 1089"/>
                <a:gd name="T106" fmla="+- 0 4614 4484"/>
                <a:gd name="T107" fmla="*/ 4614 h 526"/>
                <a:gd name="T108" fmla="+- 0 7460 6499"/>
                <a:gd name="T109" fmla="*/ T108 w 1089"/>
                <a:gd name="T110" fmla="+- 0 4578 4484"/>
                <a:gd name="T111" fmla="*/ 4578 h 526"/>
                <a:gd name="T112" fmla="+- 0 7394 6499"/>
                <a:gd name="T113" fmla="*/ T112 w 1089"/>
                <a:gd name="T114" fmla="+- 0 4546 4484"/>
                <a:gd name="T115" fmla="*/ 4546 h 526"/>
                <a:gd name="T116" fmla="+- 0 7318 6499"/>
                <a:gd name="T117" fmla="*/ T116 w 1089"/>
                <a:gd name="T118" fmla="+- 0 4520 4484"/>
                <a:gd name="T119" fmla="*/ 4520 h 526"/>
                <a:gd name="T120" fmla="+- 0 7233 6499"/>
                <a:gd name="T121" fmla="*/ T120 w 1089"/>
                <a:gd name="T122" fmla="+- 0 4500 4484"/>
                <a:gd name="T123" fmla="*/ 4500 h 526"/>
                <a:gd name="T124" fmla="+- 0 7141 6499"/>
                <a:gd name="T125" fmla="*/ T124 w 1089"/>
                <a:gd name="T126" fmla="+- 0 4488 4484"/>
                <a:gd name="T127" fmla="*/ 4488 h 526"/>
                <a:gd name="T128" fmla="+- 0 7043 6499"/>
                <a:gd name="T129" fmla="*/ T128 w 1089"/>
                <a:gd name="T130" fmla="+- 0 4484 4484"/>
                <a:gd name="T131" fmla="*/ 4484 h 52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</a:cxnLst>
              <a:rect l="0" t="0" r="r" b="b"/>
              <a:pathLst>
                <a:path w="1089" h="526">
                  <a:moveTo>
                    <a:pt x="544" y="0"/>
                  </a:moveTo>
                  <a:lnTo>
                    <a:pt x="447" y="4"/>
                  </a:lnTo>
                  <a:lnTo>
                    <a:pt x="354" y="16"/>
                  </a:lnTo>
                  <a:lnTo>
                    <a:pt x="270" y="36"/>
                  </a:lnTo>
                  <a:lnTo>
                    <a:pt x="194" y="62"/>
                  </a:lnTo>
                  <a:lnTo>
                    <a:pt x="128" y="94"/>
                  </a:lnTo>
                  <a:lnTo>
                    <a:pt x="74" y="130"/>
                  </a:lnTo>
                  <a:lnTo>
                    <a:pt x="9" y="216"/>
                  </a:lnTo>
                  <a:lnTo>
                    <a:pt x="0" y="263"/>
                  </a:lnTo>
                  <a:lnTo>
                    <a:pt x="9" y="310"/>
                  </a:lnTo>
                  <a:lnTo>
                    <a:pt x="74" y="396"/>
                  </a:lnTo>
                  <a:lnTo>
                    <a:pt x="128" y="432"/>
                  </a:lnTo>
                  <a:lnTo>
                    <a:pt x="194" y="464"/>
                  </a:lnTo>
                  <a:lnTo>
                    <a:pt x="270" y="490"/>
                  </a:lnTo>
                  <a:lnTo>
                    <a:pt x="354" y="509"/>
                  </a:lnTo>
                  <a:lnTo>
                    <a:pt x="447" y="522"/>
                  </a:lnTo>
                  <a:lnTo>
                    <a:pt x="544" y="526"/>
                  </a:lnTo>
                  <a:lnTo>
                    <a:pt x="642" y="522"/>
                  </a:lnTo>
                  <a:lnTo>
                    <a:pt x="734" y="509"/>
                  </a:lnTo>
                  <a:lnTo>
                    <a:pt x="819" y="490"/>
                  </a:lnTo>
                  <a:lnTo>
                    <a:pt x="895" y="464"/>
                  </a:lnTo>
                  <a:lnTo>
                    <a:pt x="961" y="432"/>
                  </a:lnTo>
                  <a:lnTo>
                    <a:pt x="1015" y="396"/>
                  </a:lnTo>
                  <a:lnTo>
                    <a:pt x="1080" y="310"/>
                  </a:lnTo>
                  <a:lnTo>
                    <a:pt x="1089" y="263"/>
                  </a:lnTo>
                  <a:lnTo>
                    <a:pt x="1080" y="216"/>
                  </a:lnTo>
                  <a:lnTo>
                    <a:pt x="1015" y="130"/>
                  </a:lnTo>
                  <a:lnTo>
                    <a:pt x="961" y="94"/>
                  </a:lnTo>
                  <a:lnTo>
                    <a:pt x="895" y="62"/>
                  </a:lnTo>
                  <a:lnTo>
                    <a:pt x="819" y="36"/>
                  </a:lnTo>
                  <a:lnTo>
                    <a:pt x="734" y="16"/>
                  </a:lnTo>
                  <a:lnTo>
                    <a:pt x="642" y="4"/>
                  </a:lnTo>
                  <a:lnTo>
                    <a:pt x="544" y="0"/>
                  </a:lnTo>
                  <a:close/>
                </a:path>
              </a:pathLst>
            </a:custGeom>
            <a:noFill/>
            <a:ln w="19050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4" name="Rectangle 13"/>
          <p:cNvSpPr/>
          <p:nvPr/>
        </p:nvSpPr>
        <p:spPr>
          <a:xfrm>
            <a:off x="2870115" y="4557778"/>
            <a:ext cx="3391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4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89163" y="4210857"/>
            <a:ext cx="41630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File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backup</a:t>
            </a:r>
            <a:r>
              <a:rPr lang="en-US" i="1" spc="-60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e-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tersimpan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secara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otomatis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dalam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folder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r>
              <a:rPr lang="en-US" b="1" i="1" dirty="0"/>
              <a:t>C:\backup_restore_erapor\backup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nama</a:t>
            </a:r>
            <a:r>
              <a:rPr lang="en-US" dirty="0"/>
              <a:t> “</a:t>
            </a:r>
            <a:r>
              <a:rPr lang="en-US" i="1" dirty="0" err="1"/>
              <a:t>backup</a:t>
            </a:r>
            <a:r>
              <a:rPr lang="en-US" dirty="0" err="1"/>
              <a:t>_tanggal.wdp</a:t>
            </a:r>
            <a:r>
              <a:rPr lang="en-US" dirty="0"/>
              <a:t>”.</a:t>
            </a:r>
            <a:endParaRPr lang="id-ID" dirty="0"/>
          </a:p>
        </p:txBody>
      </p:sp>
      <p:sp>
        <p:nvSpPr>
          <p:cNvPr id="18" name="Rectangle 17"/>
          <p:cNvSpPr/>
          <p:nvPr/>
        </p:nvSpPr>
        <p:spPr>
          <a:xfrm>
            <a:off x="407368" y="800278"/>
            <a:ext cx="13420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i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1. Backup</a:t>
            </a:r>
            <a:endParaRPr lang="id-ID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0512" y="3755969"/>
            <a:ext cx="3964909" cy="2369275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9840417" y="5019443"/>
            <a:ext cx="7200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5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9631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3352" y="188640"/>
            <a:ext cx="18870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i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2. </a:t>
            </a:r>
            <a:r>
              <a:rPr lang="en-US" b="1" i="1" dirty="0"/>
              <a:t>Restore </a:t>
            </a:r>
            <a:r>
              <a:rPr lang="en-US" b="1" dirty="0"/>
              <a:t>Data</a:t>
            </a:r>
            <a:endParaRPr lang="id-ID" dirty="0"/>
          </a:p>
        </p:txBody>
      </p:sp>
      <p:sp>
        <p:nvSpPr>
          <p:cNvPr id="3" name="Rectangle 2"/>
          <p:cNvSpPr/>
          <p:nvPr/>
        </p:nvSpPr>
        <p:spPr>
          <a:xfrm>
            <a:off x="551384" y="531898"/>
            <a:ext cx="113772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Restore</a:t>
            </a:r>
            <a:r>
              <a:rPr lang="en-US" i="1" spc="-6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spc="-6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dimaksudkan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mengembalikan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kondisi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sama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saat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backup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spc="-1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dilakukan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  <p:pic>
        <p:nvPicPr>
          <p:cNvPr id="4" name="image80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2503" y="1412776"/>
            <a:ext cx="1800225" cy="1362075"/>
          </a:xfrm>
          <a:prstGeom prst="rect">
            <a:avLst/>
          </a:prstGeom>
        </p:spPr>
      </p:pic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2567608" y="1412776"/>
            <a:ext cx="5065712" cy="2352675"/>
            <a:chOff x="2880" y="338"/>
            <a:chExt cx="7978" cy="3705"/>
          </a:xfrm>
        </p:grpSpPr>
        <p:pic>
          <p:nvPicPr>
            <p:cNvPr id="23559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337"/>
              <a:ext cx="7978" cy="3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090" y="3103"/>
              <a:ext cx="1440" cy="551"/>
            </a:xfrm>
            <a:custGeom>
              <a:avLst/>
              <a:gdLst>
                <a:gd name="T0" fmla="+- 0 3810 3090"/>
                <a:gd name="T1" fmla="*/ T0 w 1440"/>
                <a:gd name="T2" fmla="+- 0 3104 3104"/>
                <a:gd name="T3" fmla="*/ 3104 h 551"/>
                <a:gd name="T4" fmla="+- 0 3704 3090"/>
                <a:gd name="T5" fmla="*/ T4 w 1440"/>
                <a:gd name="T6" fmla="+- 0 3107 3104"/>
                <a:gd name="T7" fmla="*/ 3107 h 551"/>
                <a:gd name="T8" fmla="+- 0 3602 3090"/>
                <a:gd name="T9" fmla="*/ T8 w 1440"/>
                <a:gd name="T10" fmla="+- 0 3115 3104"/>
                <a:gd name="T11" fmla="*/ 3115 h 551"/>
                <a:gd name="T12" fmla="+- 0 3506 3090"/>
                <a:gd name="T13" fmla="*/ T12 w 1440"/>
                <a:gd name="T14" fmla="+- 0 3129 3104"/>
                <a:gd name="T15" fmla="*/ 3129 h 551"/>
                <a:gd name="T16" fmla="+- 0 3418 3090"/>
                <a:gd name="T17" fmla="*/ T16 w 1440"/>
                <a:gd name="T18" fmla="+- 0 3148 3104"/>
                <a:gd name="T19" fmla="*/ 3148 h 551"/>
                <a:gd name="T20" fmla="+- 0 3338 3090"/>
                <a:gd name="T21" fmla="*/ T20 w 1440"/>
                <a:gd name="T22" fmla="+- 0 3171 3104"/>
                <a:gd name="T23" fmla="*/ 3171 h 551"/>
                <a:gd name="T24" fmla="+- 0 3267 3090"/>
                <a:gd name="T25" fmla="*/ T24 w 1440"/>
                <a:gd name="T26" fmla="+- 0 3199 3104"/>
                <a:gd name="T27" fmla="*/ 3199 h 551"/>
                <a:gd name="T28" fmla="+- 0 3206 3090"/>
                <a:gd name="T29" fmla="*/ T28 w 1440"/>
                <a:gd name="T30" fmla="+- 0 3229 3104"/>
                <a:gd name="T31" fmla="*/ 3229 h 551"/>
                <a:gd name="T32" fmla="+- 0 3120 3090"/>
                <a:gd name="T33" fmla="*/ T32 w 1440"/>
                <a:gd name="T34" fmla="+- 0 3300 3104"/>
                <a:gd name="T35" fmla="*/ 3300 h 551"/>
                <a:gd name="T36" fmla="+- 0 3090 3090"/>
                <a:gd name="T37" fmla="*/ T36 w 1440"/>
                <a:gd name="T38" fmla="+- 0 3379 3104"/>
                <a:gd name="T39" fmla="*/ 3379 h 551"/>
                <a:gd name="T40" fmla="+- 0 3098 3090"/>
                <a:gd name="T41" fmla="*/ T40 w 1440"/>
                <a:gd name="T42" fmla="+- 0 3420 3104"/>
                <a:gd name="T43" fmla="*/ 3420 h 551"/>
                <a:gd name="T44" fmla="+- 0 3157 3090"/>
                <a:gd name="T45" fmla="*/ T44 w 1440"/>
                <a:gd name="T46" fmla="+- 0 3495 3104"/>
                <a:gd name="T47" fmla="*/ 3495 h 551"/>
                <a:gd name="T48" fmla="+- 0 3267 3090"/>
                <a:gd name="T49" fmla="*/ T48 w 1440"/>
                <a:gd name="T50" fmla="+- 0 3560 3104"/>
                <a:gd name="T51" fmla="*/ 3560 h 551"/>
                <a:gd name="T52" fmla="+- 0 3338 3090"/>
                <a:gd name="T53" fmla="*/ T52 w 1440"/>
                <a:gd name="T54" fmla="+- 0 3587 3104"/>
                <a:gd name="T55" fmla="*/ 3587 h 551"/>
                <a:gd name="T56" fmla="+- 0 3418 3090"/>
                <a:gd name="T57" fmla="*/ T56 w 1440"/>
                <a:gd name="T58" fmla="+- 0 3610 3104"/>
                <a:gd name="T59" fmla="*/ 3610 h 551"/>
                <a:gd name="T60" fmla="+- 0 3506 3090"/>
                <a:gd name="T61" fmla="*/ T60 w 1440"/>
                <a:gd name="T62" fmla="+- 0 3629 3104"/>
                <a:gd name="T63" fmla="*/ 3629 h 551"/>
                <a:gd name="T64" fmla="+- 0 3602 3090"/>
                <a:gd name="T65" fmla="*/ T64 w 1440"/>
                <a:gd name="T66" fmla="+- 0 3643 3104"/>
                <a:gd name="T67" fmla="*/ 3643 h 551"/>
                <a:gd name="T68" fmla="+- 0 3704 3090"/>
                <a:gd name="T69" fmla="*/ T68 w 1440"/>
                <a:gd name="T70" fmla="+- 0 3652 3104"/>
                <a:gd name="T71" fmla="*/ 3652 h 551"/>
                <a:gd name="T72" fmla="+- 0 3810 3090"/>
                <a:gd name="T73" fmla="*/ T72 w 1440"/>
                <a:gd name="T74" fmla="+- 0 3655 3104"/>
                <a:gd name="T75" fmla="*/ 3655 h 551"/>
                <a:gd name="T76" fmla="+- 0 3916 3090"/>
                <a:gd name="T77" fmla="*/ T76 w 1440"/>
                <a:gd name="T78" fmla="+- 0 3652 3104"/>
                <a:gd name="T79" fmla="*/ 3652 h 551"/>
                <a:gd name="T80" fmla="+- 0 4018 3090"/>
                <a:gd name="T81" fmla="*/ T80 w 1440"/>
                <a:gd name="T82" fmla="+- 0 3643 3104"/>
                <a:gd name="T83" fmla="*/ 3643 h 551"/>
                <a:gd name="T84" fmla="+- 0 4114 3090"/>
                <a:gd name="T85" fmla="*/ T84 w 1440"/>
                <a:gd name="T86" fmla="+- 0 3629 3104"/>
                <a:gd name="T87" fmla="*/ 3629 h 551"/>
                <a:gd name="T88" fmla="+- 0 4202 3090"/>
                <a:gd name="T89" fmla="*/ T88 w 1440"/>
                <a:gd name="T90" fmla="+- 0 3610 3104"/>
                <a:gd name="T91" fmla="*/ 3610 h 551"/>
                <a:gd name="T92" fmla="+- 0 4282 3090"/>
                <a:gd name="T93" fmla="*/ T92 w 1440"/>
                <a:gd name="T94" fmla="+- 0 3587 3104"/>
                <a:gd name="T95" fmla="*/ 3587 h 551"/>
                <a:gd name="T96" fmla="+- 0 4353 3090"/>
                <a:gd name="T97" fmla="*/ T96 w 1440"/>
                <a:gd name="T98" fmla="+- 0 3560 3104"/>
                <a:gd name="T99" fmla="*/ 3560 h 551"/>
                <a:gd name="T100" fmla="+- 0 4414 3090"/>
                <a:gd name="T101" fmla="*/ T100 w 1440"/>
                <a:gd name="T102" fmla="+- 0 3529 3104"/>
                <a:gd name="T103" fmla="*/ 3529 h 551"/>
                <a:gd name="T104" fmla="+- 0 4500 3090"/>
                <a:gd name="T105" fmla="*/ T104 w 1440"/>
                <a:gd name="T106" fmla="+- 0 3459 3104"/>
                <a:gd name="T107" fmla="*/ 3459 h 551"/>
                <a:gd name="T108" fmla="+- 0 4530 3090"/>
                <a:gd name="T109" fmla="*/ T108 w 1440"/>
                <a:gd name="T110" fmla="+- 0 3379 3104"/>
                <a:gd name="T111" fmla="*/ 3379 h 551"/>
                <a:gd name="T112" fmla="+- 0 4522 3090"/>
                <a:gd name="T113" fmla="*/ T112 w 1440"/>
                <a:gd name="T114" fmla="+- 0 3338 3104"/>
                <a:gd name="T115" fmla="*/ 3338 h 551"/>
                <a:gd name="T116" fmla="+- 0 4463 3090"/>
                <a:gd name="T117" fmla="*/ T116 w 1440"/>
                <a:gd name="T118" fmla="+- 0 3263 3104"/>
                <a:gd name="T119" fmla="*/ 3263 h 551"/>
                <a:gd name="T120" fmla="+- 0 4353 3090"/>
                <a:gd name="T121" fmla="*/ T120 w 1440"/>
                <a:gd name="T122" fmla="+- 0 3199 3104"/>
                <a:gd name="T123" fmla="*/ 3199 h 551"/>
                <a:gd name="T124" fmla="+- 0 4282 3090"/>
                <a:gd name="T125" fmla="*/ T124 w 1440"/>
                <a:gd name="T126" fmla="+- 0 3171 3104"/>
                <a:gd name="T127" fmla="*/ 3171 h 551"/>
                <a:gd name="T128" fmla="+- 0 4202 3090"/>
                <a:gd name="T129" fmla="*/ T128 w 1440"/>
                <a:gd name="T130" fmla="+- 0 3148 3104"/>
                <a:gd name="T131" fmla="*/ 3148 h 551"/>
                <a:gd name="T132" fmla="+- 0 4114 3090"/>
                <a:gd name="T133" fmla="*/ T132 w 1440"/>
                <a:gd name="T134" fmla="+- 0 3129 3104"/>
                <a:gd name="T135" fmla="*/ 3129 h 551"/>
                <a:gd name="T136" fmla="+- 0 4018 3090"/>
                <a:gd name="T137" fmla="*/ T136 w 1440"/>
                <a:gd name="T138" fmla="+- 0 3115 3104"/>
                <a:gd name="T139" fmla="*/ 3115 h 551"/>
                <a:gd name="T140" fmla="+- 0 3916 3090"/>
                <a:gd name="T141" fmla="*/ T140 w 1440"/>
                <a:gd name="T142" fmla="+- 0 3107 3104"/>
                <a:gd name="T143" fmla="*/ 3107 h 551"/>
                <a:gd name="T144" fmla="+- 0 3810 3090"/>
                <a:gd name="T145" fmla="*/ T144 w 1440"/>
                <a:gd name="T146" fmla="+- 0 3104 3104"/>
                <a:gd name="T147" fmla="*/ 3104 h 55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</a:cxnLst>
              <a:rect l="0" t="0" r="r" b="b"/>
              <a:pathLst>
                <a:path w="1440" h="551">
                  <a:moveTo>
                    <a:pt x="720" y="0"/>
                  </a:moveTo>
                  <a:lnTo>
                    <a:pt x="614" y="3"/>
                  </a:lnTo>
                  <a:lnTo>
                    <a:pt x="512" y="11"/>
                  </a:lnTo>
                  <a:lnTo>
                    <a:pt x="416" y="25"/>
                  </a:lnTo>
                  <a:lnTo>
                    <a:pt x="328" y="44"/>
                  </a:lnTo>
                  <a:lnTo>
                    <a:pt x="248" y="67"/>
                  </a:lnTo>
                  <a:lnTo>
                    <a:pt x="177" y="95"/>
                  </a:lnTo>
                  <a:lnTo>
                    <a:pt x="116" y="125"/>
                  </a:lnTo>
                  <a:lnTo>
                    <a:pt x="30" y="196"/>
                  </a:lnTo>
                  <a:lnTo>
                    <a:pt x="0" y="275"/>
                  </a:lnTo>
                  <a:lnTo>
                    <a:pt x="8" y="316"/>
                  </a:lnTo>
                  <a:lnTo>
                    <a:pt x="67" y="391"/>
                  </a:lnTo>
                  <a:lnTo>
                    <a:pt x="177" y="456"/>
                  </a:lnTo>
                  <a:lnTo>
                    <a:pt x="248" y="483"/>
                  </a:lnTo>
                  <a:lnTo>
                    <a:pt x="328" y="506"/>
                  </a:lnTo>
                  <a:lnTo>
                    <a:pt x="416" y="525"/>
                  </a:lnTo>
                  <a:lnTo>
                    <a:pt x="512" y="539"/>
                  </a:lnTo>
                  <a:lnTo>
                    <a:pt x="614" y="548"/>
                  </a:lnTo>
                  <a:lnTo>
                    <a:pt x="720" y="551"/>
                  </a:lnTo>
                  <a:lnTo>
                    <a:pt x="826" y="548"/>
                  </a:lnTo>
                  <a:lnTo>
                    <a:pt x="928" y="539"/>
                  </a:lnTo>
                  <a:lnTo>
                    <a:pt x="1024" y="525"/>
                  </a:lnTo>
                  <a:lnTo>
                    <a:pt x="1112" y="506"/>
                  </a:lnTo>
                  <a:lnTo>
                    <a:pt x="1192" y="483"/>
                  </a:lnTo>
                  <a:lnTo>
                    <a:pt x="1263" y="456"/>
                  </a:lnTo>
                  <a:lnTo>
                    <a:pt x="1324" y="425"/>
                  </a:lnTo>
                  <a:lnTo>
                    <a:pt x="1410" y="355"/>
                  </a:lnTo>
                  <a:lnTo>
                    <a:pt x="1440" y="275"/>
                  </a:lnTo>
                  <a:lnTo>
                    <a:pt x="1432" y="234"/>
                  </a:lnTo>
                  <a:lnTo>
                    <a:pt x="1373" y="159"/>
                  </a:lnTo>
                  <a:lnTo>
                    <a:pt x="1263" y="95"/>
                  </a:lnTo>
                  <a:lnTo>
                    <a:pt x="1192" y="67"/>
                  </a:lnTo>
                  <a:lnTo>
                    <a:pt x="1112" y="44"/>
                  </a:lnTo>
                  <a:lnTo>
                    <a:pt x="1024" y="25"/>
                  </a:lnTo>
                  <a:lnTo>
                    <a:pt x="928" y="11"/>
                  </a:lnTo>
                  <a:lnTo>
                    <a:pt x="826" y="3"/>
                  </a:lnTo>
                  <a:lnTo>
                    <a:pt x="720" y="0"/>
                  </a:lnTo>
                  <a:close/>
                </a:path>
              </a:pathLst>
            </a:custGeom>
            <a:noFill/>
            <a:ln w="12700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9375" y="3481"/>
              <a:ext cx="1440" cy="551"/>
            </a:xfrm>
            <a:custGeom>
              <a:avLst/>
              <a:gdLst>
                <a:gd name="T0" fmla="+- 0 10095 9375"/>
                <a:gd name="T1" fmla="*/ T0 w 1440"/>
                <a:gd name="T2" fmla="+- 0 3482 3482"/>
                <a:gd name="T3" fmla="*/ 3482 h 551"/>
                <a:gd name="T4" fmla="+- 0 9989 9375"/>
                <a:gd name="T5" fmla="*/ T4 w 1440"/>
                <a:gd name="T6" fmla="+- 0 3485 3482"/>
                <a:gd name="T7" fmla="*/ 3485 h 551"/>
                <a:gd name="T8" fmla="+- 0 9887 9375"/>
                <a:gd name="T9" fmla="*/ T8 w 1440"/>
                <a:gd name="T10" fmla="+- 0 3493 3482"/>
                <a:gd name="T11" fmla="*/ 3493 h 551"/>
                <a:gd name="T12" fmla="+- 0 9791 9375"/>
                <a:gd name="T13" fmla="*/ T12 w 1440"/>
                <a:gd name="T14" fmla="+- 0 3507 3482"/>
                <a:gd name="T15" fmla="*/ 3507 h 551"/>
                <a:gd name="T16" fmla="+- 0 9703 9375"/>
                <a:gd name="T17" fmla="*/ T16 w 1440"/>
                <a:gd name="T18" fmla="+- 0 3526 3482"/>
                <a:gd name="T19" fmla="*/ 3526 h 551"/>
                <a:gd name="T20" fmla="+- 0 9623 9375"/>
                <a:gd name="T21" fmla="*/ T20 w 1440"/>
                <a:gd name="T22" fmla="+- 0 3549 3482"/>
                <a:gd name="T23" fmla="*/ 3549 h 551"/>
                <a:gd name="T24" fmla="+- 0 9552 9375"/>
                <a:gd name="T25" fmla="*/ T24 w 1440"/>
                <a:gd name="T26" fmla="+- 0 3577 3482"/>
                <a:gd name="T27" fmla="*/ 3577 h 551"/>
                <a:gd name="T28" fmla="+- 0 9491 9375"/>
                <a:gd name="T29" fmla="*/ T28 w 1440"/>
                <a:gd name="T30" fmla="+- 0 3607 3482"/>
                <a:gd name="T31" fmla="*/ 3607 h 551"/>
                <a:gd name="T32" fmla="+- 0 9405 9375"/>
                <a:gd name="T33" fmla="*/ T32 w 1440"/>
                <a:gd name="T34" fmla="+- 0 3678 3482"/>
                <a:gd name="T35" fmla="*/ 3678 h 551"/>
                <a:gd name="T36" fmla="+- 0 9375 9375"/>
                <a:gd name="T37" fmla="*/ T36 w 1440"/>
                <a:gd name="T38" fmla="+- 0 3757 3482"/>
                <a:gd name="T39" fmla="*/ 3757 h 551"/>
                <a:gd name="T40" fmla="+- 0 9383 9375"/>
                <a:gd name="T41" fmla="*/ T40 w 1440"/>
                <a:gd name="T42" fmla="+- 0 3798 3482"/>
                <a:gd name="T43" fmla="*/ 3798 h 551"/>
                <a:gd name="T44" fmla="+- 0 9442 9375"/>
                <a:gd name="T45" fmla="*/ T44 w 1440"/>
                <a:gd name="T46" fmla="+- 0 3873 3482"/>
                <a:gd name="T47" fmla="*/ 3873 h 551"/>
                <a:gd name="T48" fmla="+- 0 9552 9375"/>
                <a:gd name="T49" fmla="*/ T48 w 1440"/>
                <a:gd name="T50" fmla="+- 0 3938 3482"/>
                <a:gd name="T51" fmla="*/ 3938 h 551"/>
                <a:gd name="T52" fmla="+- 0 9623 9375"/>
                <a:gd name="T53" fmla="*/ T52 w 1440"/>
                <a:gd name="T54" fmla="+- 0 3965 3482"/>
                <a:gd name="T55" fmla="*/ 3965 h 551"/>
                <a:gd name="T56" fmla="+- 0 9703 9375"/>
                <a:gd name="T57" fmla="*/ T56 w 1440"/>
                <a:gd name="T58" fmla="+- 0 3988 3482"/>
                <a:gd name="T59" fmla="*/ 3988 h 551"/>
                <a:gd name="T60" fmla="+- 0 9791 9375"/>
                <a:gd name="T61" fmla="*/ T60 w 1440"/>
                <a:gd name="T62" fmla="+- 0 4007 3482"/>
                <a:gd name="T63" fmla="*/ 4007 h 551"/>
                <a:gd name="T64" fmla="+- 0 9887 9375"/>
                <a:gd name="T65" fmla="*/ T64 w 1440"/>
                <a:gd name="T66" fmla="+- 0 4021 3482"/>
                <a:gd name="T67" fmla="*/ 4021 h 551"/>
                <a:gd name="T68" fmla="+- 0 9989 9375"/>
                <a:gd name="T69" fmla="*/ T68 w 1440"/>
                <a:gd name="T70" fmla="+- 0 4030 3482"/>
                <a:gd name="T71" fmla="*/ 4030 h 551"/>
                <a:gd name="T72" fmla="+- 0 10095 9375"/>
                <a:gd name="T73" fmla="*/ T72 w 1440"/>
                <a:gd name="T74" fmla="+- 0 4033 3482"/>
                <a:gd name="T75" fmla="*/ 4033 h 551"/>
                <a:gd name="T76" fmla="+- 0 10201 9375"/>
                <a:gd name="T77" fmla="*/ T76 w 1440"/>
                <a:gd name="T78" fmla="+- 0 4030 3482"/>
                <a:gd name="T79" fmla="*/ 4030 h 551"/>
                <a:gd name="T80" fmla="+- 0 10303 9375"/>
                <a:gd name="T81" fmla="*/ T80 w 1440"/>
                <a:gd name="T82" fmla="+- 0 4021 3482"/>
                <a:gd name="T83" fmla="*/ 4021 h 551"/>
                <a:gd name="T84" fmla="+- 0 10399 9375"/>
                <a:gd name="T85" fmla="*/ T84 w 1440"/>
                <a:gd name="T86" fmla="+- 0 4007 3482"/>
                <a:gd name="T87" fmla="*/ 4007 h 551"/>
                <a:gd name="T88" fmla="+- 0 10487 9375"/>
                <a:gd name="T89" fmla="*/ T88 w 1440"/>
                <a:gd name="T90" fmla="+- 0 3988 3482"/>
                <a:gd name="T91" fmla="*/ 3988 h 551"/>
                <a:gd name="T92" fmla="+- 0 10567 9375"/>
                <a:gd name="T93" fmla="*/ T92 w 1440"/>
                <a:gd name="T94" fmla="+- 0 3965 3482"/>
                <a:gd name="T95" fmla="*/ 3965 h 551"/>
                <a:gd name="T96" fmla="+- 0 10638 9375"/>
                <a:gd name="T97" fmla="*/ T96 w 1440"/>
                <a:gd name="T98" fmla="+- 0 3938 3482"/>
                <a:gd name="T99" fmla="*/ 3938 h 551"/>
                <a:gd name="T100" fmla="+- 0 10699 9375"/>
                <a:gd name="T101" fmla="*/ T100 w 1440"/>
                <a:gd name="T102" fmla="+- 0 3907 3482"/>
                <a:gd name="T103" fmla="*/ 3907 h 551"/>
                <a:gd name="T104" fmla="+- 0 10785 9375"/>
                <a:gd name="T105" fmla="*/ T104 w 1440"/>
                <a:gd name="T106" fmla="+- 0 3837 3482"/>
                <a:gd name="T107" fmla="*/ 3837 h 551"/>
                <a:gd name="T108" fmla="+- 0 10815 9375"/>
                <a:gd name="T109" fmla="*/ T108 w 1440"/>
                <a:gd name="T110" fmla="+- 0 3757 3482"/>
                <a:gd name="T111" fmla="*/ 3757 h 551"/>
                <a:gd name="T112" fmla="+- 0 10807 9375"/>
                <a:gd name="T113" fmla="*/ T112 w 1440"/>
                <a:gd name="T114" fmla="+- 0 3717 3482"/>
                <a:gd name="T115" fmla="*/ 3717 h 551"/>
                <a:gd name="T116" fmla="+- 0 10748 9375"/>
                <a:gd name="T117" fmla="*/ T116 w 1440"/>
                <a:gd name="T118" fmla="+- 0 3641 3482"/>
                <a:gd name="T119" fmla="*/ 3641 h 551"/>
                <a:gd name="T120" fmla="+- 0 10638 9375"/>
                <a:gd name="T121" fmla="*/ T120 w 1440"/>
                <a:gd name="T122" fmla="+- 0 3577 3482"/>
                <a:gd name="T123" fmla="*/ 3577 h 551"/>
                <a:gd name="T124" fmla="+- 0 10567 9375"/>
                <a:gd name="T125" fmla="*/ T124 w 1440"/>
                <a:gd name="T126" fmla="+- 0 3549 3482"/>
                <a:gd name="T127" fmla="*/ 3549 h 551"/>
                <a:gd name="T128" fmla="+- 0 10487 9375"/>
                <a:gd name="T129" fmla="*/ T128 w 1440"/>
                <a:gd name="T130" fmla="+- 0 3526 3482"/>
                <a:gd name="T131" fmla="*/ 3526 h 551"/>
                <a:gd name="T132" fmla="+- 0 10399 9375"/>
                <a:gd name="T133" fmla="*/ T132 w 1440"/>
                <a:gd name="T134" fmla="+- 0 3507 3482"/>
                <a:gd name="T135" fmla="*/ 3507 h 551"/>
                <a:gd name="T136" fmla="+- 0 10303 9375"/>
                <a:gd name="T137" fmla="*/ T136 w 1440"/>
                <a:gd name="T138" fmla="+- 0 3493 3482"/>
                <a:gd name="T139" fmla="*/ 3493 h 551"/>
                <a:gd name="T140" fmla="+- 0 10201 9375"/>
                <a:gd name="T141" fmla="*/ T140 w 1440"/>
                <a:gd name="T142" fmla="+- 0 3485 3482"/>
                <a:gd name="T143" fmla="*/ 3485 h 551"/>
                <a:gd name="T144" fmla="+- 0 10095 9375"/>
                <a:gd name="T145" fmla="*/ T144 w 1440"/>
                <a:gd name="T146" fmla="+- 0 3482 3482"/>
                <a:gd name="T147" fmla="*/ 3482 h 55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</a:cxnLst>
              <a:rect l="0" t="0" r="r" b="b"/>
              <a:pathLst>
                <a:path w="1440" h="551">
                  <a:moveTo>
                    <a:pt x="720" y="0"/>
                  </a:moveTo>
                  <a:lnTo>
                    <a:pt x="614" y="3"/>
                  </a:lnTo>
                  <a:lnTo>
                    <a:pt x="512" y="11"/>
                  </a:lnTo>
                  <a:lnTo>
                    <a:pt x="416" y="25"/>
                  </a:lnTo>
                  <a:lnTo>
                    <a:pt x="328" y="44"/>
                  </a:lnTo>
                  <a:lnTo>
                    <a:pt x="248" y="67"/>
                  </a:lnTo>
                  <a:lnTo>
                    <a:pt x="177" y="95"/>
                  </a:lnTo>
                  <a:lnTo>
                    <a:pt x="116" y="125"/>
                  </a:lnTo>
                  <a:lnTo>
                    <a:pt x="30" y="196"/>
                  </a:lnTo>
                  <a:lnTo>
                    <a:pt x="0" y="275"/>
                  </a:lnTo>
                  <a:lnTo>
                    <a:pt x="8" y="316"/>
                  </a:lnTo>
                  <a:lnTo>
                    <a:pt x="67" y="391"/>
                  </a:lnTo>
                  <a:lnTo>
                    <a:pt x="177" y="456"/>
                  </a:lnTo>
                  <a:lnTo>
                    <a:pt x="248" y="483"/>
                  </a:lnTo>
                  <a:lnTo>
                    <a:pt x="328" y="506"/>
                  </a:lnTo>
                  <a:lnTo>
                    <a:pt x="416" y="525"/>
                  </a:lnTo>
                  <a:lnTo>
                    <a:pt x="512" y="539"/>
                  </a:lnTo>
                  <a:lnTo>
                    <a:pt x="614" y="548"/>
                  </a:lnTo>
                  <a:lnTo>
                    <a:pt x="720" y="551"/>
                  </a:lnTo>
                  <a:lnTo>
                    <a:pt x="826" y="548"/>
                  </a:lnTo>
                  <a:lnTo>
                    <a:pt x="928" y="539"/>
                  </a:lnTo>
                  <a:lnTo>
                    <a:pt x="1024" y="525"/>
                  </a:lnTo>
                  <a:lnTo>
                    <a:pt x="1112" y="506"/>
                  </a:lnTo>
                  <a:lnTo>
                    <a:pt x="1192" y="483"/>
                  </a:lnTo>
                  <a:lnTo>
                    <a:pt x="1263" y="456"/>
                  </a:lnTo>
                  <a:lnTo>
                    <a:pt x="1324" y="425"/>
                  </a:lnTo>
                  <a:lnTo>
                    <a:pt x="1410" y="355"/>
                  </a:lnTo>
                  <a:lnTo>
                    <a:pt x="1440" y="275"/>
                  </a:lnTo>
                  <a:lnTo>
                    <a:pt x="1432" y="235"/>
                  </a:lnTo>
                  <a:lnTo>
                    <a:pt x="1373" y="159"/>
                  </a:lnTo>
                  <a:lnTo>
                    <a:pt x="1263" y="95"/>
                  </a:lnTo>
                  <a:lnTo>
                    <a:pt x="1192" y="67"/>
                  </a:lnTo>
                  <a:lnTo>
                    <a:pt x="1112" y="44"/>
                  </a:lnTo>
                  <a:lnTo>
                    <a:pt x="1024" y="25"/>
                  </a:lnTo>
                  <a:lnTo>
                    <a:pt x="928" y="11"/>
                  </a:lnTo>
                  <a:lnTo>
                    <a:pt x="826" y="3"/>
                  </a:lnTo>
                  <a:lnTo>
                    <a:pt x="720" y="0"/>
                  </a:lnTo>
                  <a:close/>
                </a:path>
              </a:pathLst>
            </a:custGeom>
            <a:noFill/>
            <a:ln w="12700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pic>
        <p:nvPicPr>
          <p:cNvPr id="13" name="image86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968208" y="1412141"/>
            <a:ext cx="3029585" cy="238950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988647" y="1399921"/>
            <a:ext cx="397865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3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</a:t>
            </a:r>
            <a:endParaRPr lang="en-US" sz="3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285110" y="3187958"/>
            <a:ext cx="397865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3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endParaRPr lang="en-US" sz="3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974831" y="3241437"/>
            <a:ext cx="397865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3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</a:t>
            </a:r>
            <a:endParaRPr lang="en-US" sz="3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567608" y="3724919"/>
            <a:ext cx="4310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file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backup</a:t>
            </a:r>
            <a:r>
              <a:rPr lang="en-US" spc="-2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</a:t>
            </a:r>
            <a:r>
              <a:rPr lang="en-US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sudah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kita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siapkan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9096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3352" y="260648"/>
            <a:ext cx="4280018" cy="430887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id-ID" sz="2200" b="1" dirty="0" smtClean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P. </a:t>
            </a:r>
            <a:r>
              <a:rPr lang="en-US" sz="2200" b="1" dirty="0" smtClean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 </a:t>
            </a:r>
            <a:r>
              <a:rPr lang="en-US" sz="2200" b="1" dirty="0" err="1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sz="2200" b="1" spc="-90" dirty="0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200" b="1" dirty="0" err="1">
                <a:solidFill>
                  <a:schemeClr val="accent3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Suplemen</a:t>
            </a:r>
            <a:endParaRPr lang="id-ID" sz="2200" b="1" dirty="0">
              <a:solidFill>
                <a:schemeClr val="accent3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23392" y="707203"/>
            <a:ext cx="111612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suplemen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yang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berada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di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luar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struktur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kurikulum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baik</a:t>
            </a:r>
            <a:r>
              <a:rPr lang="en-US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Kurikulum</a:t>
            </a:r>
            <a:r>
              <a:rPr lang="en-US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2013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maupun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Kurikulum</a:t>
            </a:r>
            <a:r>
              <a:rPr lang="en-US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2006.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ini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juga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tidak</a:t>
            </a:r>
            <a:r>
              <a:rPr lang="en-US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tercantum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dalam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tersebut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hanya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tersimpan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di server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e-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,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tidak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tersinkron</a:t>
            </a:r>
            <a:r>
              <a:rPr lang="en-US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ke</a:t>
            </a:r>
            <a:r>
              <a:rPr lang="en-US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626305" y="1772816"/>
            <a:ext cx="46089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1.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Menambahkan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spc="-20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Suplemen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817281" y="2216390"/>
            <a:ext cx="5386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menu “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Lokal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&gt;&gt;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Mapel</a:t>
            </a:r>
            <a:r>
              <a:rPr lang="en-US" spc="-1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(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Suplemen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)”;</a:t>
            </a:r>
            <a:endParaRPr lang="id-ID" dirty="0"/>
          </a:p>
        </p:txBody>
      </p:sp>
      <p:pic>
        <p:nvPicPr>
          <p:cNvPr id="6" name="image88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0502" y="2757394"/>
            <a:ext cx="2359154" cy="2471805"/>
          </a:xfrm>
          <a:prstGeom prst="rect">
            <a:avLst/>
          </a:prstGeom>
        </p:spPr>
      </p:pic>
      <p:pic>
        <p:nvPicPr>
          <p:cNvPr id="7" name="image89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23565" y="2782712"/>
            <a:ext cx="8527353" cy="9233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908" y="4186335"/>
            <a:ext cx="8247619" cy="182857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192597" y="4528575"/>
            <a:ext cx="919013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3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1</a:t>
            </a:r>
            <a:endParaRPr lang="en-US" sz="3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83261" y="2967385"/>
            <a:ext cx="919013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3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</a:t>
            </a:r>
            <a:endParaRPr lang="en-US" sz="3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744692" y="5082573"/>
            <a:ext cx="919013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3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</a:t>
            </a:r>
            <a:endParaRPr lang="en-US" sz="3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44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6397" y="179633"/>
            <a:ext cx="6035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2.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Menambahkan</a:t>
            </a:r>
            <a:r>
              <a:rPr lang="en-US" spc="-85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Pembelajaran</a:t>
            </a:r>
            <a:r>
              <a:rPr lang="en-US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Suplemen</a:t>
            </a:r>
            <a:endParaRPr lang="id-ID" dirty="0"/>
          </a:p>
        </p:txBody>
      </p:sp>
      <p:sp>
        <p:nvSpPr>
          <p:cNvPr id="3" name="Rectangle 2"/>
          <p:cNvSpPr/>
          <p:nvPr/>
        </p:nvSpPr>
        <p:spPr>
          <a:xfrm>
            <a:off x="623392" y="615172"/>
            <a:ext cx="110892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Menambahkan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pembelajaran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suplemen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dimaksudkan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menambahkan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penugasan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guru</a:t>
            </a:r>
            <a:r>
              <a:rPr lang="en-US" spc="-10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pc="-10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agar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dapat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melakukan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input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nilai</a:t>
            </a:r>
            <a:r>
              <a:rPr lang="en-US" spc="-9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yang</a:t>
            </a:r>
            <a:r>
              <a:rPr lang="en-US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bersangkutan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endParaRPr lang="id-ID" spc="-85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Adapun</a:t>
            </a:r>
            <a:r>
              <a:rPr lang="en-US" spc="-70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langkahnya</a:t>
            </a:r>
            <a:r>
              <a:rPr lang="en-US" spc="-9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adalah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623392" y="1577791"/>
            <a:ext cx="82723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menu</a:t>
            </a:r>
            <a:r>
              <a:rPr lang="en-US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“Data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Lokal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&gt;&gt;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Pembelajaran</a:t>
            </a:r>
            <a:r>
              <a:rPr lang="en-US" spc="-4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(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Suplemen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)”;</a:t>
            </a:r>
            <a:endParaRPr lang="id-ID" dirty="0"/>
          </a:p>
        </p:txBody>
      </p:sp>
      <p:pic>
        <p:nvPicPr>
          <p:cNvPr id="5" name="image9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1922" y="1947123"/>
            <a:ext cx="2592288" cy="2520280"/>
          </a:xfrm>
          <a:prstGeom prst="rect">
            <a:avLst/>
          </a:prstGeom>
        </p:spPr>
      </p:pic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3381124" y="1924978"/>
            <a:ext cx="7841020" cy="914425"/>
            <a:chOff x="2520" y="222"/>
            <a:chExt cx="8168" cy="953"/>
          </a:xfrm>
        </p:grpSpPr>
        <p:pic>
          <p:nvPicPr>
            <p:cNvPr id="2457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0" y="291"/>
              <a:ext cx="8045" cy="8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Freeform 4"/>
            <p:cNvSpPr>
              <a:spLocks/>
            </p:cNvSpPr>
            <p:nvPr/>
          </p:nvSpPr>
          <p:spPr bwMode="auto">
            <a:xfrm>
              <a:off x="9371" y="236"/>
              <a:ext cx="1302" cy="476"/>
            </a:xfrm>
            <a:custGeom>
              <a:avLst/>
              <a:gdLst>
                <a:gd name="T0" fmla="+- 0 10022 9371"/>
                <a:gd name="T1" fmla="*/ T0 w 1302"/>
                <a:gd name="T2" fmla="+- 0 237 237"/>
                <a:gd name="T3" fmla="*/ 237 h 476"/>
                <a:gd name="T4" fmla="+- 0 9916 9371"/>
                <a:gd name="T5" fmla="*/ T4 w 1302"/>
                <a:gd name="T6" fmla="+- 0 240 237"/>
                <a:gd name="T7" fmla="*/ 240 h 476"/>
                <a:gd name="T8" fmla="+- 0 9816 9371"/>
                <a:gd name="T9" fmla="*/ T8 w 1302"/>
                <a:gd name="T10" fmla="+- 0 249 237"/>
                <a:gd name="T11" fmla="*/ 249 h 476"/>
                <a:gd name="T12" fmla="+- 0 9723 9371"/>
                <a:gd name="T13" fmla="*/ T12 w 1302"/>
                <a:gd name="T14" fmla="+- 0 263 237"/>
                <a:gd name="T15" fmla="*/ 263 h 476"/>
                <a:gd name="T16" fmla="+- 0 9638 9371"/>
                <a:gd name="T17" fmla="*/ T16 w 1302"/>
                <a:gd name="T18" fmla="+- 0 282 237"/>
                <a:gd name="T19" fmla="*/ 282 h 476"/>
                <a:gd name="T20" fmla="+- 0 9562 9371"/>
                <a:gd name="T21" fmla="*/ T20 w 1302"/>
                <a:gd name="T22" fmla="+- 0 306 237"/>
                <a:gd name="T23" fmla="*/ 306 h 476"/>
                <a:gd name="T24" fmla="+- 0 9497 9371"/>
                <a:gd name="T25" fmla="*/ T24 w 1302"/>
                <a:gd name="T26" fmla="+- 0 334 237"/>
                <a:gd name="T27" fmla="*/ 334 h 476"/>
                <a:gd name="T28" fmla="+- 0 9444 9371"/>
                <a:gd name="T29" fmla="*/ T28 w 1302"/>
                <a:gd name="T30" fmla="+- 0 365 237"/>
                <a:gd name="T31" fmla="*/ 365 h 476"/>
                <a:gd name="T32" fmla="+- 0 9380 9371"/>
                <a:gd name="T33" fmla="*/ T32 w 1302"/>
                <a:gd name="T34" fmla="+- 0 436 237"/>
                <a:gd name="T35" fmla="*/ 436 h 476"/>
                <a:gd name="T36" fmla="+- 0 9371 9371"/>
                <a:gd name="T37" fmla="*/ T36 w 1302"/>
                <a:gd name="T38" fmla="+- 0 475 237"/>
                <a:gd name="T39" fmla="*/ 475 h 476"/>
                <a:gd name="T40" fmla="+- 0 9380 9371"/>
                <a:gd name="T41" fmla="*/ T40 w 1302"/>
                <a:gd name="T42" fmla="+- 0 513 237"/>
                <a:gd name="T43" fmla="*/ 513 h 476"/>
                <a:gd name="T44" fmla="+- 0 9444 9371"/>
                <a:gd name="T45" fmla="*/ T44 w 1302"/>
                <a:gd name="T46" fmla="+- 0 584 237"/>
                <a:gd name="T47" fmla="*/ 584 h 476"/>
                <a:gd name="T48" fmla="+- 0 9497 9371"/>
                <a:gd name="T49" fmla="*/ T48 w 1302"/>
                <a:gd name="T50" fmla="+- 0 615 237"/>
                <a:gd name="T51" fmla="*/ 615 h 476"/>
                <a:gd name="T52" fmla="+- 0 9562 9371"/>
                <a:gd name="T53" fmla="*/ T52 w 1302"/>
                <a:gd name="T54" fmla="+- 0 643 237"/>
                <a:gd name="T55" fmla="*/ 643 h 476"/>
                <a:gd name="T56" fmla="+- 0 9638 9371"/>
                <a:gd name="T57" fmla="*/ T56 w 1302"/>
                <a:gd name="T58" fmla="+- 0 667 237"/>
                <a:gd name="T59" fmla="*/ 667 h 476"/>
                <a:gd name="T60" fmla="+- 0 9723 9371"/>
                <a:gd name="T61" fmla="*/ T60 w 1302"/>
                <a:gd name="T62" fmla="+- 0 686 237"/>
                <a:gd name="T63" fmla="*/ 686 h 476"/>
                <a:gd name="T64" fmla="+- 0 9816 9371"/>
                <a:gd name="T65" fmla="*/ T64 w 1302"/>
                <a:gd name="T66" fmla="+- 0 700 237"/>
                <a:gd name="T67" fmla="*/ 700 h 476"/>
                <a:gd name="T68" fmla="+- 0 9916 9371"/>
                <a:gd name="T69" fmla="*/ T68 w 1302"/>
                <a:gd name="T70" fmla="+- 0 709 237"/>
                <a:gd name="T71" fmla="*/ 709 h 476"/>
                <a:gd name="T72" fmla="+- 0 10022 9371"/>
                <a:gd name="T73" fmla="*/ T72 w 1302"/>
                <a:gd name="T74" fmla="+- 0 713 237"/>
                <a:gd name="T75" fmla="*/ 713 h 476"/>
                <a:gd name="T76" fmla="+- 0 10128 9371"/>
                <a:gd name="T77" fmla="*/ T76 w 1302"/>
                <a:gd name="T78" fmla="+- 0 709 237"/>
                <a:gd name="T79" fmla="*/ 709 h 476"/>
                <a:gd name="T80" fmla="+- 0 10228 9371"/>
                <a:gd name="T81" fmla="*/ T80 w 1302"/>
                <a:gd name="T82" fmla="+- 0 700 237"/>
                <a:gd name="T83" fmla="*/ 700 h 476"/>
                <a:gd name="T84" fmla="+- 0 10321 9371"/>
                <a:gd name="T85" fmla="*/ T84 w 1302"/>
                <a:gd name="T86" fmla="+- 0 686 237"/>
                <a:gd name="T87" fmla="*/ 686 h 476"/>
                <a:gd name="T88" fmla="+- 0 10406 9371"/>
                <a:gd name="T89" fmla="*/ T88 w 1302"/>
                <a:gd name="T90" fmla="+- 0 667 237"/>
                <a:gd name="T91" fmla="*/ 667 h 476"/>
                <a:gd name="T92" fmla="+- 0 10482 9371"/>
                <a:gd name="T93" fmla="*/ T92 w 1302"/>
                <a:gd name="T94" fmla="+- 0 643 237"/>
                <a:gd name="T95" fmla="*/ 643 h 476"/>
                <a:gd name="T96" fmla="+- 0 10547 9371"/>
                <a:gd name="T97" fmla="*/ T96 w 1302"/>
                <a:gd name="T98" fmla="+- 0 615 237"/>
                <a:gd name="T99" fmla="*/ 615 h 476"/>
                <a:gd name="T100" fmla="+- 0 10600 9371"/>
                <a:gd name="T101" fmla="*/ T100 w 1302"/>
                <a:gd name="T102" fmla="+- 0 584 237"/>
                <a:gd name="T103" fmla="*/ 584 h 476"/>
                <a:gd name="T104" fmla="+- 0 10664 9371"/>
                <a:gd name="T105" fmla="*/ T104 w 1302"/>
                <a:gd name="T106" fmla="+- 0 513 237"/>
                <a:gd name="T107" fmla="*/ 513 h 476"/>
                <a:gd name="T108" fmla="+- 0 10673 9371"/>
                <a:gd name="T109" fmla="*/ T108 w 1302"/>
                <a:gd name="T110" fmla="+- 0 475 237"/>
                <a:gd name="T111" fmla="*/ 475 h 476"/>
                <a:gd name="T112" fmla="+- 0 10664 9371"/>
                <a:gd name="T113" fmla="*/ T112 w 1302"/>
                <a:gd name="T114" fmla="+- 0 436 237"/>
                <a:gd name="T115" fmla="*/ 436 h 476"/>
                <a:gd name="T116" fmla="+- 0 10600 9371"/>
                <a:gd name="T117" fmla="*/ T116 w 1302"/>
                <a:gd name="T118" fmla="+- 0 365 237"/>
                <a:gd name="T119" fmla="*/ 365 h 476"/>
                <a:gd name="T120" fmla="+- 0 10547 9371"/>
                <a:gd name="T121" fmla="*/ T120 w 1302"/>
                <a:gd name="T122" fmla="+- 0 334 237"/>
                <a:gd name="T123" fmla="*/ 334 h 476"/>
                <a:gd name="T124" fmla="+- 0 10482 9371"/>
                <a:gd name="T125" fmla="*/ T124 w 1302"/>
                <a:gd name="T126" fmla="+- 0 306 237"/>
                <a:gd name="T127" fmla="*/ 306 h 476"/>
                <a:gd name="T128" fmla="+- 0 10406 9371"/>
                <a:gd name="T129" fmla="*/ T128 w 1302"/>
                <a:gd name="T130" fmla="+- 0 282 237"/>
                <a:gd name="T131" fmla="*/ 282 h 476"/>
                <a:gd name="T132" fmla="+- 0 10321 9371"/>
                <a:gd name="T133" fmla="*/ T132 w 1302"/>
                <a:gd name="T134" fmla="+- 0 263 237"/>
                <a:gd name="T135" fmla="*/ 263 h 476"/>
                <a:gd name="T136" fmla="+- 0 10228 9371"/>
                <a:gd name="T137" fmla="*/ T136 w 1302"/>
                <a:gd name="T138" fmla="+- 0 249 237"/>
                <a:gd name="T139" fmla="*/ 249 h 476"/>
                <a:gd name="T140" fmla="+- 0 10128 9371"/>
                <a:gd name="T141" fmla="*/ T140 w 1302"/>
                <a:gd name="T142" fmla="+- 0 240 237"/>
                <a:gd name="T143" fmla="*/ 240 h 476"/>
                <a:gd name="T144" fmla="+- 0 10022 9371"/>
                <a:gd name="T145" fmla="*/ T144 w 1302"/>
                <a:gd name="T146" fmla="+- 0 237 237"/>
                <a:gd name="T147" fmla="*/ 237 h 47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</a:cxnLst>
              <a:rect l="0" t="0" r="r" b="b"/>
              <a:pathLst>
                <a:path w="1302" h="476">
                  <a:moveTo>
                    <a:pt x="651" y="0"/>
                  </a:moveTo>
                  <a:lnTo>
                    <a:pt x="545" y="3"/>
                  </a:lnTo>
                  <a:lnTo>
                    <a:pt x="445" y="12"/>
                  </a:lnTo>
                  <a:lnTo>
                    <a:pt x="352" y="26"/>
                  </a:lnTo>
                  <a:lnTo>
                    <a:pt x="267" y="45"/>
                  </a:lnTo>
                  <a:lnTo>
                    <a:pt x="191" y="69"/>
                  </a:lnTo>
                  <a:lnTo>
                    <a:pt x="126" y="97"/>
                  </a:lnTo>
                  <a:lnTo>
                    <a:pt x="73" y="128"/>
                  </a:lnTo>
                  <a:lnTo>
                    <a:pt x="9" y="199"/>
                  </a:lnTo>
                  <a:lnTo>
                    <a:pt x="0" y="238"/>
                  </a:lnTo>
                  <a:lnTo>
                    <a:pt x="9" y="276"/>
                  </a:lnTo>
                  <a:lnTo>
                    <a:pt x="73" y="347"/>
                  </a:lnTo>
                  <a:lnTo>
                    <a:pt x="126" y="378"/>
                  </a:lnTo>
                  <a:lnTo>
                    <a:pt x="191" y="406"/>
                  </a:lnTo>
                  <a:lnTo>
                    <a:pt x="267" y="430"/>
                  </a:lnTo>
                  <a:lnTo>
                    <a:pt x="352" y="449"/>
                  </a:lnTo>
                  <a:lnTo>
                    <a:pt x="445" y="463"/>
                  </a:lnTo>
                  <a:lnTo>
                    <a:pt x="545" y="472"/>
                  </a:lnTo>
                  <a:lnTo>
                    <a:pt x="651" y="476"/>
                  </a:lnTo>
                  <a:lnTo>
                    <a:pt x="757" y="472"/>
                  </a:lnTo>
                  <a:lnTo>
                    <a:pt x="857" y="463"/>
                  </a:lnTo>
                  <a:lnTo>
                    <a:pt x="950" y="449"/>
                  </a:lnTo>
                  <a:lnTo>
                    <a:pt x="1035" y="430"/>
                  </a:lnTo>
                  <a:lnTo>
                    <a:pt x="1111" y="406"/>
                  </a:lnTo>
                  <a:lnTo>
                    <a:pt x="1176" y="378"/>
                  </a:lnTo>
                  <a:lnTo>
                    <a:pt x="1229" y="347"/>
                  </a:lnTo>
                  <a:lnTo>
                    <a:pt x="1293" y="276"/>
                  </a:lnTo>
                  <a:lnTo>
                    <a:pt x="1302" y="238"/>
                  </a:lnTo>
                  <a:lnTo>
                    <a:pt x="1293" y="199"/>
                  </a:lnTo>
                  <a:lnTo>
                    <a:pt x="1229" y="128"/>
                  </a:lnTo>
                  <a:lnTo>
                    <a:pt x="1176" y="97"/>
                  </a:lnTo>
                  <a:lnTo>
                    <a:pt x="1111" y="69"/>
                  </a:lnTo>
                  <a:lnTo>
                    <a:pt x="1035" y="45"/>
                  </a:lnTo>
                  <a:lnTo>
                    <a:pt x="950" y="26"/>
                  </a:lnTo>
                  <a:lnTo>
                    <a:pt x="857" y="12"/>
                  </a:lnTo>
                  <a:lnTo>
                    <a:pt x="757" y="3"/>
                  </a:lnTo>
                  <a:lnTo>
                    <a:pt x="651" y="0"/>
                  </a:lnTo>
                  <a:close/>
                </a:path>
              </a:pathLst>
            </a:custGeom>
            <a:noFill/>
            <a:ln w="19050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817" y="2897456"/>
            <a:ext cx="7543558" cy="234087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79088" y="5238327"/>
            <a:ext cx="11577839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66675">
              <a:spcBef>
                <a:spcPts val="140"/>
              </a:spcBef>
              <a:spcAft>
                <a:spcPts val="0"/>
              </a:spcAft>
            </a:pPr>
            <a:r>
              <a:rPr lang="en-US" b="1" u="sng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Perhatian</a:t>
            </a:r>
            <a:r>
              <a:rPr lang="en-US" b="1" u="sng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:</a:t>
            </a:r>
            <a:endParaRPr lang="id-ID" dirty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Pilihan</a:t>
            </a:r>
            <a:r>
              <a:rPr lang="en-US" b="1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guru</a:t>
            </a:r>
            <a:r>
              <a:rPr lang="en-US" b="1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b="1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b="1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hanya</a:t>
            </a:r>
            <a:r>
              <a:rPr lang="en-US" b="1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dapat</a:t>
            </a:r>
            <a:r>
              <a:rPr lang="en-US" b="1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dipilih</a:t>
            </a:r>
            <a:r>
              <a:rPr lang="en-US" b="1" spc="-4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b="1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guru</a:t>
            </a:r>
            <a:r>
              <a:rPr lang="en-US" b="1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sesuai</a:t>
            </a:r>
            <a:r>
              <a:rPr lang="en-US" b="1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b="1" spc="-3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PTK yang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di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dalam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demikian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spc="-15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kita</a:t>
            </a:r>
            <a:r>
              <a:rPr lang="en-US" b="1" spc="-1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tidak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dapat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menambahkan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guru</a:t>
            </a:r>
            <a:r>
              <a:rPr lang="en-US" b="1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b="1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b="1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</a:t>
            </a:r>
            <a:r>
              <a:rPr lang="en-US" b="1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luar</a:t>
            </a:r>
            <a:r>
              <a:rPr lang="en-US" b="1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data</a:t>
            </a:r>
            <a:r>
              <a:rPr lang="en-US" b="1" spc="-6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b="1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Dapodik</a:t>
            </a:r>
            <a:r>
              <a:rPr lang="en-US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2811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9376" y="404664"/>
            <a:ext cx="5477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3.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Memetakan</a:t>
            </a:r>
            <a:r>
              <a:rPr lang="en-US" spc="-75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(</a:t>
            </a:r>
            <a:r>
              <a:rPr lang="en-US" i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Mapping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)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pc="-7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Suplemen</a:t>
            </a:r>
            <a:endParaRPr lang="id-ID" dirty="0"/>
          </a:p>
        </p:txBody>
      </p:sp>
      <p:sp>
        <p:nvSpPr>
          <p:cNvPr id="3" name="Rectangle 2"/>
          <p:cNvSpPr/>
          <p:nvPr/>
        </p:nvSpPr>
        <p:spPr>
          <a:xfrm>
            <a:off x="695400" y="773996"/>
            <a:ext cx="11161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Pemetaan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suplemen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dimaksudkan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agar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tersebut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dapat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muncul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pada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cetak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rapor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.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Adapun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langkahnya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sebagai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:</a:t>
            </a:r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695756" y="1466493"/>
            <a:ext cx="77045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Pilih</a:t>
            </a:r>
            <a:r>
              <a:rPr lang="en-US" spc="-5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menu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““Data</a:t>
            </a:r>
            <a:r>
              <a:rPr lang="en-US" spc="-5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Referensi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Lokal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&gt;&gt;</a:t>
            </a:r>
            <a:r>
              <a:rPr lang="en-US" i="1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Mapping</a:t>
            </a:r>
            <a:r>
              <a:rPr lang="en-US" i="1" spc="-50" dirty="0">
                <a:latin typeface="Times New Roman" panose="02020603050405020304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Mapel</a:t>
            </a:r>
            <a:r>
              <a:rPr lang="en-US" spc="-3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K2013”</a:t>
            </a:r>
            <a:endParaRPr lang="id-ID" dirty="0"/>
          </a:p>
        </p:txBody>
      </p:sp>
      <p:pic>
        <p:nvPicPr>
          <p:cNvPr id="5" name="image9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9416" y="1881991"/>
            <a:ext cx="2379982" cy="27711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988840"/>
            <a:ext cx="7866667" cy="8666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2938850"/>
            <a:ext cx="7819048" cy="34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13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1344" y="332656"/>
            <a:ext cx="52219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4.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Menambahkan</a:t>
            </a:r>
            <a:r>
              <a:rPr lang="en-US" spc="-65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KKM</a:t>
            </a:r>
            <a:r>
              <a:rPr lang="en-US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spc="-6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Suplemen</a:t>
            </a:r>
            <a:endParaRPr lang="id-ID" dirty="0"/>
          </a:p>
        </p:txBody>
      </p:sp>
      <p:sp>
        <p:nvSpPr>
          <p:cNvPr id="3" name="Rectangle 2"/>
          <p:cNvSpPr/>
          <p:nvPr/>
        </p:nvSpPr>
        <p:spPr>
          <a:xfrm>
            <a:off x="551384" y="836712"/>
            <a:ext cx="10801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Untuk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menambahkan</a:t>
            </a:r>
            <a:r>
              <a:rPr lang="en-US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KKM</a:t>
            </a:r>
            <a:r>
              <a:rPr lang="en-US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suplemen</a:t>
            </a:r>
            <a:r>
              <a:rPr lang="en-US" spc="-7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langkah</a:t>
            </a:r>
            <a:r>
              <a:rPr lang="en-US" spc="-80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prosedurnya</a:t>
            </a:r>
            <a:r>
              <a:rPr lang="en-US" spc="-85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adalah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sama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dengan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langkah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prosedur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menambahkan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KKM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yang </a:t>
            </a:r>
            <a:r>
              <a:rPr lang="en-US" dirty="0" err="1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sudah</a:t>
            </a:r>
            <a:r>
              <a:rPr lang="en-US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dirty="0" err="1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dibahas</a:t>
            </a:r>
            <a:r>
              <a:rPr lang="id-ID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sebelumnya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0946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13406" y="2564904"/>
            <a:ext cx="7797326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d-ID" sz="3200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BERIKUTNYA KITA LANJUT PADA </a:t>
            </a:r>
          </a:p>
          <a:p>
            <a:pPr algn="ctr"/>
            <a:r>
              <a:rPr lang="en-US" sz="3200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GURU </a:t>
            </a:r>
            <a:r>
              <a:rPr lang="en-US" sz="3200" b="1" dirty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MATA </a:t>
            </a:r>
            <a:r>
              <a:rPr lang="en-US" sz="3200" b="1" dirty="0" smtClean="0"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PELAJARAN</a:t>
            </a:r>
            <a:endParaRPr lang="id-ID" sz="3200" b="1" dirty="0" smtClean="0"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algn="ctr"/>
            <a:endParaRPr lang="id-ID" sz="3200" b="1" dirty="0">
              <a:latin typeface="Georgia" panose="02040502050405020303" pitchFamily="18" charset="0"/>
            </a:endParaRPr>
          </a:p>
          <a:p>
            <a:pPr algn="ctr"/>
            <a:r>
              <a:rPr lang="id-ID" sz="3200" b="1" dirty="0" smtClean="0">
                <a:latin typeface="Georgia" panose="02040502050405020303" pitchFamily="18" charset="0"/>
              </a:rPr>
              <a:t>TAPI DALAM FORMAT PDF YA.....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316773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979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Layers">
  <a:themeElements>
    <a:clrScheme name="1_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1_Layers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1683</TotalTime>
  <Words>2356</Words>
  <Application>Microsoft Office PowerPoint</Application>
  <PresentationFormat>Widescreen</PresentationFormat>
  <Paragraphs>372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51</vt:i4>
      </vt:variant>
    </vt:vector>
  </HeadingPairs>
  <TitlesOfParts>
    <vt:vector size="64" baseType="lpstr">
      <vt:lpstr>Arial</vt:lpstr>
      <vt:lpstr>Bodoni Bk BT</vt:lpstr>
      <vt:lpstr>Calibri</vt:lpstr>
      <vt:lpstr>Calibri Light</vt:lpstr>
      <vt:lpstr>Cooper Std Black</vt:lpstr>
      <vt:lpstr>Georgia</vt:lpstr>
      <vt:lpstr>Symbol</vt:lpstr>
      <vt:lpstr>Times New Roman</vt:lpstr>
      <vt:lpstr>Trebuchet MS</vt:lpstr>
      <vt:lpstr>Wingdings</vt:lpstr>
      <vt:lpstr>Custom Design</vt:lpstr>
      <vt:lpstr>1_Layers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Treadstone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Dhani Alfianto</dc:creator>
  <cp:lastModifiedBy>lidain322@outlook.com</cp:lastModifiedBy>
  <cp:revision>185</cp:revision>
  <dcterms:created xsi:type="dcterms:W3CDTF">2010-03-21T14:24:38Z</dcterms:created>
  <dcterms:modified xsi:type="dcterms:W3CDTF">2019-08-28T20:58:27Z</dcterms:modified>
</cp:coreProperties>
</file>